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65" r:id="rId3"/>
    <p:sldId id="586" r:id="rId4"/>
    <p:sldId id="585" r:id="rId5"/>
    <p:sldId id="598" r:id="rId6"/>
    <p:sldId id="310" r:id="rId7"/>
    <p:sldId id="591" r:id="rId8"/>
    <p:sldId id="592" r:id="rId9"/>
    <p:sldId id="587" r:id="rId10"/>
    <p:sldId id="334" r:id="rId11"/>
    <p:sldId id="335" r:id="rId12"/>
    <p:sldId id="338" r:id="rId13"/>
    <p:sldId id="575" r:id="rId14"/>
    <p:sldId id="336" r:id="rId15"/>
    <p:sldId id="584" r:id="rId16"/>
    <p:sldId id="561" r:id="rId17"/>
    <p:sldId id="588" r:id="rId18"/>
    <p:sldId id="593" r:id="rId19"/>
    <p:sldId id="594" r:id="rId20"/>
    <p:sldId id="595" r:id="rId21"/>
    <p:sldId id="597" r:id="rId22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1"/>
    <a:srgbClr val="F3F3F3"/>
    <a:srgbClr val="59595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51" autoAdjust="0"/>
  </p:normalViewPr>
  <p:slideViewPr>
    <p:cSldViewPr>
      <p:cViewPr varScale="1">
        <p:scale>
          <a:sx n="146" d="100"/>
          <a:sy n="146" d="100"/>
        </p:scale>
        <p:origin x="57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2112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445C-6157-4547-B9DA-F243D49B770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69EF8C-8A1A-44BB-A4B2-28DA99C0357F}">
      <dgm:prSet phldrT="[Text]" phldr="1" custT="1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endParaRPr lang="de-DE" sz="2000" dirty="0"/>
        </a:p>
      </dgm:t>
    </dgm:pt>
    <dgm:pt modelId="{D87ADD58-5677-47FE-B84A-3DFB567F6E64}" type="parTrans" cxnId="{55B65321-4899-4AAC-86DA-7188BE4A32FD}">
      <dgm:prSet/>
      <dgm:spPr/>
      <dgm:t>
        <a:bodyPr/>
        <a:lstStyle/>
        <a:p>
          <a:endParaRPr lang="de-DE"/>
        </a:p>
      </dgm:t>
    </dgm:pt>
    <dgm:pt modelId="{40100BBF-08EF-457D-86A7-7A1F901B7138}" type="sibTrans" cxnId="{55B65321-4899-4AAC-86DA-7188BE4A32FD}">
      <dgm:prSet/>
      <dgm:spPr/>
      <dgm:t>
        <a:bodyPr/>
        <a:lstStyle/>
        <a:p>
          <a:endParaRPr lang="de-DE"/>
        </a:p>
      </dgm:t>
    </dgm:pt>
    <dgm:pt modelId="{DFA5723E-B3F0-49FB-99FB-32AD3C49EC1B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22241B8-6BD6-45A3-A835-D57185493178}" type="parTrans" cxnId="{B8F583E3-44CE-4DC8-8C77-C4490002BF6F}">
      <dgm:prSet/>
      <dgm:spPr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EB1EF37C-8815-4419-89DC-C59C84B2BCA0}" type="sibTrans" cxnId="{B8F583E3-44CE-4DC8-8C77-C4490002BF6F}">
      <dgm:prSet/>
      <dgm:spPr/>
      <dgm:t>
        <a:bodyPr/>
        <a:lstStyle/>
        <a:p>
          <a:endParaRPr lang="de-DE"/>
        </a:p>
      </dgm:t>
    </dgm:pt>
    <dgm:pt modelId="{6FB2B23F-B284-4C05-BDEE-9C837D7DEF5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1EF51DF-6E6F-4EC0-A6A6-3BB259CCC446}" type="parTrans" cxnId="{400B5F38-CAC7-4A76-B9FC-028A8A8716A4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8D872AE2-F95D-458F-842C-F0DCEBDB650C}" type="sibTrans" cxnId="{400B5F38-CAC7-4A76-B9FC-028A8A8716A4}">
      <dgm:prSet/>
      <dgm:spPr/>
      <dgm:t>
        <a:bodyPr/>
        <a:lstStyle/>
        <a:p>
          <a:endParaRPr lang="de-DE"/>
        </a:p>
      </dgm:t>
    </dgm:pt>
    <dgm:pt modelId="{201349A5-6E58-44CD-9DAB-06D6CB5D902B}">
      <dgm:prSet phldrT="[Text]" phldr="1" custT="1"/>
      <dgm:spPr>
        <a:solidFill>
          <a:srgbClr val="58585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E6631DCA-A61B-4C60-BFE9-ED9805B9D794}" type="parTrans" cxnId="{5A2E7BE5-ED0C-4C7F-A73A-BF28232012A2}">
      <dgm:prSet/>
      <dgm:spPr/>
      <dgm:t>
        <a:bodyPr/>
        <a:lstStyle/>
        <a:p>
          <a:endParaRPr lang="de-DE"/>
        </a:p>
      </dgm:t>
    </dgm:pt>
    <dgm:pt modelId="{DB097B50-C317-4967-BD59-11B018290A95}" type="sibTrans" cxnId="{5A2E7BE5-ED0C-4C7F-A73A-BF28232012A2}">
      <dgm:prSet/>
      <dgm:spPr/>
      <dgm:t>
        <a:bodyPr/>
        <a:lstStyle/>
        <a:p>
          <a:endParaRPr lang="de-DE"/>
        </a:p>
      </dgm:t>
    </dgm:pt>
    <dgm:pt modelId="{42CEA211-E15D-44F5-97C9-327900EABB64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31BAA54-AA26-483E-88B8-273DF6C4834A}" type="parTrans" cxnId="{F2B29E88-A467-4D74-9F31-0D69F21AD917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B4E991F0-C597-43AE-A7EA-54E0C0778EF1}" type="sibTrans" cxnId="{F2B29E88-A467-4D74-9F31-0D69F21AD917}">
      <dgm:prSet/>
      <dgm:spPr/>
      <dgm:t>
        <a:bodyPr/>
        <a:lstStyle/>
        <a:p>
          <a:endParaRPr lang="de-DE"/>
        </a:p>
      </dgm:t>
    </dgm:pt>
    <dgm:pt modelId="{69EFA73D-37DC-425E-96E2-891015E319E9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C58F12C1-ADF3-492C-AF83-274C95A58B40}" type="parTrans" cxnId="{2841C86F-B058-4DBA-9A0B-F97DFDD0C206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69F1CE38-80F3-4F05-95A0-A7640550D1F0}" type="sibTrans" cxnId="{2841C86F-B058-4DBA-9A0B-F97DFDD0C206}">
      <dgm:prSet/>
      <dgm:spPr/>
      <dgm:t>
        <a:bodyPr/>
        <a:lstStyle/>
        <a:p>
          <a:endParaRPr lang="de-DE"/>
        </a:p>
      </dgm:t>
    </dgm:pt>
    <dgm:pt modelId="{07A07CC9-69D3-466A-B659-8DECAE51B84D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ED955C0-8E32-4FDB-B5B9-A08304E52454}" type="parTrans" cxnId="{E2616E89-1D41-4FBA-A80C-2751E285DE51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DF5CE896-7105-4625-8BEF-908F584A0270}" type="sibTrans" cxnId="{E2616E89-1D41-4FBA-A80C-2751E285DE51}">
      <dgm:prSet/>
      <dgm:spPr/>
      <dgm:t>
        <a:bodyPr/>
        <a:lstStyle/>
        <a:p>
          <a:endParaRPr lang="de-DE"/>
        </a:p>
      </dgm:t>
    </dgm:pt>
    <dgm:pt modelId="{34B40635-17C6-4DCE-839E-58F213435F8F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3807E3A5-9063-45DD-8C02-46A2C0539B19}" type="parTrans" cxnId="{FED1659F-C3C1-4E29-BE2F-099091E14FE0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88AFFAA3-34A5-4701-885D-9E8FC777442D}" type="sibTrans" cxnId="{FED1659F-C3C1-4E29-BE2F-099091E14FE0}">
      <dgm:prSet/>
      <dgm:spPr/>
      <dgm:t>
        <a:bodyPr/>
        <a:lstStyle/>
        <a:p>
          <a:endParaRPr lang="de-DE"/>
        </a:p>
      </dgm:t>
    </dgm:pt>
    <dgm:pt modelId="{D8CDC231-C999-4CA6-A1D9-17F3BDAEB59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D72B9E5-BA57-44ED-BF88-77F8A26B1625}" type="parTrans" cxnId="{C06A4DBD-8558-43DD-B5A9-4826BEB99113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101A76EB-0FB8-4668-9DE3-C0A89B5F31AD}" type="sibTrans" cxnId="{C06A4DBD-8558-43DD-B5A9-4826BEB99113}">
      <dgm:prSet/>
      <dgm:spPr/>
      <dgm:t>
        <a:bodyPr/>
        <a:lstStyle/>
        <a:p>
          <a:endParaRPr lang="de-DE"/>
        </a:p>
      </dgm:t>
    </dgm:pt>
    <dgm:pt modelId="{3804FBE5-12EA-437E-AAF7-76B72C62114D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A73016A-230B-4152-B7CE-C727329B46F6}" type="parTrans" cxnId="{B7FB6D72-93C5-4D44-BAEA-332FBF1DC397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B95CAD49-3DA4-4E8A-A2FB-F75A75A27032}" type="sibTrans" cxnId="{B7FB6D72-93C5-4D44-BAEA-332FBF1DC397}">
      <dgm:prSet/>
      <dgm:spPr/>
      <dgm:t>
        <a:bodyPr/>
        <a:lstStyle/>
        <a:p>
          <a:endParaRPr lang="de-DE"/>
        </a:p>
      </dgm:t>
    </dgm:pt>
    <dgm:pt modelId="{A97B39DB-8755-4959-A445-87923A274E49}">
      <dgm:prSet phldrT="[Text]" phldr="1" custT="1"/>
      <dgm:spPr>
        <a:solidFill>
          <a:srgbClr val="76B82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86D2F667-0A1B-402A-8D1C-51A7410AA337}" type="parTrans" cxnId="{59CA12A3-69D1-42F0-AF8C-04AA4CC6370B}">
      <dgm:prSet/>
      <dgm:spPr/>
      <dgm:t>
        <a:bodyPr/>
        <a:lstStyle/>
        <a:p>
          <a:endParaRPr lang="de-DE"/>
        </a:p>
      </dgm:t>
    </dgm:pt>
    <dgm:pt modelId="{70D8243F-68CA-4EB2-8A1B-0919B5807512}" type="sibTrans" cxnId="{59CA12A3-69D1-42F0-AF8C-04AA4CC6370B}">
      <dgm:prSet/>
      <dgm:spPr/>
      <dgm:t>
        <a:bodyPr/>
        <a:lstStyle/>
        <a:p>
          <a:endParaRPr lang="de-DE"/>
        </a:p>
      </dgm:t>
    </dgm:pt>
    <dgm:pt modelId="{D4E20BE9-260F-40CA-B5DA-F61314E1BB7F}">
      <dgm:prSet phldrT="[Text]" phldr="1" custT="1"/>
      <dgm:spPr>
        <a:solidFill>
          <a:srgbClr val="E40D2E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1E191AE0-33D6-4CDA-B972-E8A68A73D47A}" type="parTrans" cxnId="{9FE8BA68-6E45-4363-9566-02F48B28CD76}">
      <dgm:prSet/>
      <dgm:spPr/>
      <dgm:t>
        <a:bodyPr/>
        <a:lstStyle/>
        <a:p>
          <a:endParaRPr lang="de-DE"/>
        </a:p>
      </dgm:t>
    </dgm:pt>
    <dgm:pt modelId="{54A42C3E-D73A-411F-A89E-46F72C17C921}" type="sibTrans" cxnId="{9FE8BA68-6E45-4363-9566-02F48B28CD76}">
      <dgm:prSet/>
      <dgm:spPr/>
      <dgm:t>
        <a:bodyPr/>
        <a:lstStyle/>
        <a:p>
          <a:endParaRPr lang="de-DE"/>
        </a:p>
      </dgm:t>
    </dgm:pt>
    <dgm:pt modelId="{298CFD7D-9643-4B36-AF65-6916330F3AA4}">
      <dgm:prSet phldrT="[Text]" phldr="1" custT="1"/>
      <dgm:spPr>
        <a:solidFill>
          <a:srgbClr val="9F5098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A689EC6A-FC5C-4FE7-BDFD-6BD03534630E}" type="parTrans" cxnId="{6471ED47-9C2F-4CD6-931E-C88B282FB6CE}">
      <dgm:prSet/>
      <dgm:spPr/>
      <dgm:t>
        <a:bodyPr/>
        <a:lstStyle/>
        <a:p>
          <a:endParaRPr lang="de-DE"/>
        </a:p>
      </dgm:t>
    </dgm:pt>
    <dgm:pt modelId="{6898B845-51B6-4617-9ADF-1A306EC095CA}" type="sibTrans" cxnId="{6471ED47-9C2F-4CD6-931E-C88B282FB6CE}">
      <dgm:prSet/>
      <dgm:spPr/>
      <dgm:t>
        <a:bodyPr/>
        <a:lstStyle/>
        <a:p>
          <a:endParaRPr lang="de-DE"/>
        </a:p>
      </dgm:t>
    </dgm:pt>
    <dgm:pt modelId="{CD0CE95D-5066-4421-9950-B98DA996490F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0AAFC46-D7BC-4681-80C7-9BBAC3AB962B}" type="parTrans" cxnId="{AEC71A6C-72A0-4CBD-AEF1-8FC5CF5E27C8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3A12CF28-6F9C-41AC-BD18-51E4CC4BDF2A}" type="sibTrans" cxnId="{AEC71A6C-72A0-4CBD-AEF1-8FC5CF5E27C8}">
      <dgm:prSet/>
      <dgm:spPr/>
      <dgm:t>
        <a:bodyPr/>
        <a:lstStyle/>
        <a:p>
          <a:endParaRPr lang="de-DE"/>
        </a:p>
      </dgm:t>
    </dgm:pt>
    <dgm:pt modelId="{F43E04B0-DF01-449E-AE09-8468773E4CF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5B30DA8-D980-498F-B093-10B114F99A27}" type="parTrans" cxnId="{36071A65-9238-43B6-87A5-6014198907E3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6E679D1C-2E23-49D6-AE2E-F960A3064BA1}" type="sibTrans" cxnId="{36071A65-9238-43B6-87A5-6014198907E3}">
      <dgm:prSet/>
      <dgm:spPr/>
      <dgm:t>
        <a:bodyPr/>
        <a:lstStyle/>
        <a:p>
          <a:endParaRPr lang="de-DE"/>
        </a:p>
      </dgm:t>
    </dgm:pt>
    <dgm:pt modelId="{580C01EF-5A78-4D6E-912B-024AF154F4D6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EE00516-0227-444A-9976-37E716970537}" type="parTrans" cxnId="{71E169D8-3925-44FC-8FD7-4FD463318D4A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ABD9F039-0F96-4AE3-A95F-E63B12F17412}" type="sibTrans" cxnId="{71E169D8-3925-44FC-8FD7-4FD463318D4A}">
      <dgm:prSet/>
      <dgm:spPr/>
      <dgm:t>
        <a:bodyPr/>
        <a:lstStyle/>
        <a:p>
          <a:endParaRPr lang="de-DE"/>
        </a:p>
      </dgm:t>
    </dgm:pt>
    <dgm:pt modelId="{3BE476CD-3E25-4D48-AD49-6B793ACBAAC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E9418368-C5C1-4993-BF1C-B1E1CA145333}" type="parTrans" cxnId="{AE3F14D3-C237-460F-A925-058383120DB7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899B4732-03D2-43C4-87CE-C161F4FC949D}" type="sibTrans" cxnId="{AE3F14D3-C237-460F-A925-058383120DB7}">
      <dgm:prSet/>
      <dgm:spPr/>
      <dgm:t>
        <a:bodyPr/>
        <a:lstStyle/>
        <a:p>
          <a:endParaRPr lang="de-DE"/>
        </a:p>
      </dgm:t>
    </dgm:pt>
    <dgm:pt modelId="{A34DDD2D-CF1D-4E28-9ABB-F8FB510BF4FD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C604D47-F7F2-4FC3-9FD8-E0A3454694A1}" type="parTrans" cxnId="{4B0157AD-278E-4410-98F3-BB2FFF30C354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3067536-CE4C-4C9F-ABC9-A7900B559609}" type="sibTrans" cxnId="{4B0157AD-278E-4410-98F3-BB2FFF30C354}">
      <dgm:prSet/>
      <dgm:spPr/>
      <dgm:t>
        <a:bodyPr/>
        <a:lstStyle/>
        <a:p>
          <a:endParaRPr lang="de-DE"/>
        </a:p>
      </dgm:t>
    </dgm:pt>
    <dgm:pt modelId="{010E4DF8-B547-4A1B-B415-2A4AAE25E586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A35BEF-9E45-41CF-93A2-AC01B9A8367C}" type="parTrans" cxnId="{2A919BAD-537B-4FEF-A9F5-2EACEE48D9DF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442BABA9-1772-4536-82EB-1BCA60305F64}" type="sibTrans" cxnId="{2A919BAD-537B-4FEF-A9F5-2EACEE48D9DF}">
      <dgm:prSet/>
      <dgm:spPr/>
      <dgm:t>
        <a:bodyPr/>
        <a:lstStyle/>
        <a:p>
          <a:endParaRPr lang="de-DE"/>
        </a:p>
      </dgm:t>
    </dgm:pt>
    <dgm:pt modelId="{9C940483-513F-4D6B-8FF6-1B81764220A9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778F464-7EDD-46E5-9DFF-90F25C5E3FBF}" type="parTrans" cxnId="{57DEF67C-C71F-4759-BF93-EBC7738BBD19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FD8F026A-367C-438A-AB3B-502885296654}" type="sibTrans" cxnId="{57DEF67C-C71F-4759-BF93-EBC7738BBD19}">
      <dgm:prSet/>
      <dgm:spPr/>
      <dgm:t>
        <a:bodyPr/>
        <a:lstStyle/>
        <a:p>
          <a:endParaRPr lang="de-DE"/>
        </a:p>
      </dgm:t>
    </dgm:pt>
    <dgm:pt modelId="{41DFA160-EE07-4755-BF32-4E05C99A7BC4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B9D5C7-3A44-49CA-AB8B-AB43D8E82555}" type="parTrans" cxnId="{33FBDEDE-AC3F-42FB-9883-168ECD6D003A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C395DE3-8784-43F7-8CF7-E7664E22BB63}" type="sibTrans" cxnId="{33FBDEDE-AC3F-42FB-9883-168ECD6D003A}">
      <dgm:prSet/>
      <dgm:spPr/>
      <dgm:t>
        <a:bodyPr/>
        <a:lstStyle/>
        <a:p>
          <a:endParaRPr lang="de-DE"/>
        </a:p>
      </dgm:t>
    </dgm:pt>
    <dgm:pt modelId="{301225D0-E7FF-49FF-9328-4B4B375FB0DC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A0E19C11-A7A9-43FA-BB60-6E7D2BDA06E9}" type="parTrans" cxnId="{A6D428A8-713D-4ED8-BD0E-23E0732390B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F20BFA6E-9E1E-4E03-A7E4-4F9BD228B7D0}" type="sibTrans" cxnId="{A6D428A8-713D-4ED8-BD0E-23E0732390B9}">
      <dgm:prSet/>
      <dgm:spPr/>
      <dgm:t>
        <a:bodyPr/>
        <a:lstStyle/>
        <a:p>
          <a:endParaRPr lang="de-DE"/>
        </a:p>
      </dgm:t>
    </dgm:pt>
    <dgm:pt modelId="{4D818BEF-E525-4147-9DEF-40026705C502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F980001-1F95-4A64-A787-F3B7ADBF0809}" type="parTrans" cxnId="{AC821AE8-259B-4986-B39C-741B73EFD1EE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4DAA4088-2434-495C-8AD1-B6A8361106E8}" type="sibTrans" cxnId="{AC821AE8-259B-4986-B39C-741B73EFD1EE}">
      <dgm:prSet/>
      <dgm:spPr/>
      <dgm:t>
        <a:bodyPr/>
        <a:lstStyle/>
        <a:p>
          <a:endParaRPr lang="de-DE"/>
        </a:p>
      </dgm:t>
    </dgm:pt>
    <dgm:pt modelId="{685F71EF-00F3-4D80-95F3-7798270347DB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165A46B-BF52-4CEA-8F7C-D4DCCB2B53AB}" type="parTrans" cxnId="{FB11169A-5F12-4B4C-B70E-4BD3193CE05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857CB3E1-630A-49CA-82E7-0B35A70E7EC9}" type="sibTrans" cxnId="{FB11169A-5F12-4B4C-B70E-4BD3193CE059}">
      <dgm:prSet/>
      <dgm:spPr/>
      <dgm:t>
        <a:bodyPr/>
        <a:lstStyle/>
        <a:p>
          <a:endParaRPr lang="de-DE"/>
        </a:p>
      </dgm:t>
    </dgm:pt>
    <dgm:pt modelId="{630EBE10-6379-4107-B227-191C6597C2AA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790EB2-895F-455D-9136-AC9FDB38D131}" type="parTrans" cxnId="{79EA317A-491F-4B64-8E41-7D69F15D5612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798595C6-8511-42C3-A5F0-3A74CF85287C}" type="sibTrans" cxnId="{79EA317A-491F-4B64-8E41-7D69F15D5612}">
      <dgm:prSet/>
      <dgm:spPr/>
      <dgm:t>
        <a:bodyPr/>
        <a:lstStyle/>
        <a:p>
          <a:endParaRPr lang="de-DE"/>
        </a:p>
      </dgm:t>
    </dgm:pt>
    <dgm:pt modelId="{65AD863A-B6DF-45AA-BD4B-59001A78ACAF}">
      <dgm:prSet phldrT="[Text]" phldr="1" custT="1"/>
      <dgm:spPr>
        <a:solidFill>
          <a:srgbClr val="F0821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616C431A-ECFF-4776-BD9A-F5616C22CFE7}" type="parTrans" cxnId="{767D3FC7-09B3-486F-B39F-8101F9631E1A}">
      <dgm:prSet/>
      <dgm:spPr/>
      <dgm:t>
        <a:bodyPr/>
        <a:lstStyle/>
        <a:p>
          <a:endParaRPr lang="de-DE"/>
        </a:p>
      </dgm:t>
    </dgm:pt>
    <dgm:pt modelId="{D753B5C3-B71F-4B99-8EDC-D1426AF5A0F8}" type="sibTrans" cxnId="{767D3FC7-09B3-486F-B39F-8101F9631E1A}">
      <dgm:prSet/>
      <dgm:spPr/>
      <dgm:t>
        <a:bodyPr/>
        <a:lstStyle/>
        <a:p>
          <a:endParaRPr lang="de-DE"/>
        </a:p>
      </dgm:t>
    </dgm:pt>
    <dgm:pt modelId="{5D55E47E-40EA-4E13-92B5-352963008D2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5FF63B7-83A3-41BD-B6BE-014B5705A5CF}" type="parTrans" cxnId="{5AFBD2F7-E9AE-40FB-A8F0-BA16B96257BD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D16F7CB-A8DC-4179-BF11-163C3D8A15F4}" type="sibTrans" cxnId="{5AFBD2F7-E9AE-40FB-A8F0-BA16B96257BD}">
      <dgm:prSet/>
      <dgm:spPr/>
      <dgm:t>
        <a:bodyPr/>
        <a:lstStyle/>
        <a:p>
          <a:endParaRPr lang="de-DE"/>
        </a:p>
      </dgm:t>
    </dgm:pt>
    <dgm:pt modelId="{10CEBF11-2B7A-468E-882E-4B497E1F848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DC246F4-1841-46C8-9ADC-FBDE7ED508A3}" type="parTrans" cxnId="{34E7C261-F5DB-4539-9CFD-415A21064719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6AFB1AF4-10E6-47D5-96CF-C3DBF770FC0A}" type="sibTrans" cxnId="{34E7C261-F5DB-4539-9CFD-415A21064719}">
      <dgm:prSet/>
      <dgm:spPr/>
      <dgm:t>
        <a:bodyPr/>
        <a:lstStyle/>
        <a:p>
          <a:endParaRPr lang="de-DE"/>
        </a:p>
      </dgm:t>
    </dgm:pt>
    <dgm:pt modelId="{9A8EEFB4-CC84-46D2-843B-09EF0B642B35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6E25503D-AD63-4368-AD07-071BFD59D3B9}" type="parTrans" cxnId="{3FC21472-6C84-4E7D-856E-D3AFAC3FE7A7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16F70CC0-8A8B-4046-A4F9-D28BF3B4B69D}" type="sibTrans" cxnId="{3FC21472-6C84-4E7D-856E-D3AFAC3FE7A7}">
      <dgm:prSet/>
      <dgm:spPr/>
      <dgm:t>
        <a:bodyPr/>
        <a:lstStyle/>
        <a:p>
          <a:endParaRPr lang="de-DE"/>
        </a:p>
      </dgm:t>
    </dgm:pt>
    <dgm:pt modelId="{3BB527A6-A71F-428B-A3F5-C9BF6944271F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58AF8CC3-B4A3-4F4C-A9A5-A094DF8AA86B}" type="parTrans" cxnId="{4B6D4E1B-DAD9-4201-837A-8AA6E57B7A51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03F3F95-F213-4410-9A12-44AE7FB042D2}" type="sibTrans" cxnId="{4B6D4E1B-DAD9-4201-837A-8AA6E57B7A51}">
      <dgm:prSet/>
      <dgm:spPr/>
      <dgm:t>
        <a:bodyPr/>
        <a:lstStyle/>
        <a:p>
          <a:endParaRPr lang="de-DE"/>
        </a:p>
      </dgm:t>
    </dgm:pt>
    <dgm:pt modelId="{4F3CBA7D-0FDF-4E66-9068-F98921970EE4}" type="pres">
      <dgm:prSet presAssocID="{CED5445C-6157-4547-B9DA-F243D49B77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B1B418-FCF0-4305-A549-0EB90740CC3D}" type="pres">
      <dgm:prSet presAssocID="{BC69EF8C-8A1A-44BB-A4B2-28DA99C0357F}" presName="root" presStyleCnt="0"/>
      <dgm:spPr/>
    </dgm:pt>
    <dgm:pt modelId="{A6D6E073-A597-40D0-810F-87B90C9E8233}" type="pres">
      <dgm:prSet presAssocID="{BC69EF8C-8A1A-44BB-A4B2-28DA99C0357F}" presName="rootComposite" presStyleCnt="0"/>
      <dgm:spPr/>
    </dgm:pt>
    <dgm:pt modelId="{8909C9FB-4CA0-4F98-89B5-88D511BECB1E}" type="pres">
      <dgm:prSet presAssocID="{BC69EF8C-8A1A-44BB-A4B2-28DA99C0357F}" presName="rootText" presStyleLbl="node1" presStyleIdx="0" presStyleCnt="6" custScaleX="128665"/>
      <dgm:spPr/>
    </dgm:pt>
    <dgm:pt modelId="{4827760E-72D4-4778-BDBB-C8A63839F0C2}" type="pres">
      <dgm:prSet presAssocID="{BC69EF8C-8A1A-44BB-A4B2-28DA99C0357F}" presName="rootConnector" presStyleLbl="node1" presStyleIdx="0" presStyleCnt="6"/>
      <dgm:spPr/>
    </dgm:pt>
    <dgm:pt modelId="{9C20688F-3EEA-473A-93DC-CF133086C10D}" type="pres">
      <dgm:prSet presAssocID="{BC69EF8C-8A1A-44BB-A4B2-28DA99C0357F}" presName="childShape" presStyleCnt="0"/>
      <dgm:spPr/>
    </dgm:pt>
    <dgm:pt modelId="{1C074956-F151-4E3B-96CE-B987C1D87B0F}" type="pres">
      <dgm:prSet presAssocID="{122241B8-6BD6-45A3-A835-D57185493178}" presName="Name13" presStyleLbl="parChTrans1D2" presStyleIdx="0" presStyleCnt="24"/>
      <dgm:spPr/>
    </dgm:pt>
    <dgm:pt modelId="{0207C33F-1BF8-4180-A175-7933073ACACD}" type="pres">
      <dgm:prSet presAssocID="{DFA5723E-B3F0-49FB-99FB-32AD3C49EC1B}" presName="childText" presStyleLbl="bgAcc1" presStyleIdx="0" presStyleCnt="24" custScaleX="147630" custScaleY="99061">
        <dgm:presLayoutVars>
          <dgm:bulletEnabled val="1"/>
        </dgm:presLayoutVars>
      </dgm:prSet>
      <dgm:spPr/>
    </dgm:pt>
    <dgm:pt modelId="{30687506-0EE7-4789-A878-2B7CA0ED063E}" type="pres">
      <dgm:prSet presAssocID="{21EF51DF-6E6F-4EC0-A6A6-3BB259CCC446}" presName="Name13" presStyleLbl="parChTrans1D2" presStyleIdx="1" presStyleCnt="24"/>
      <dgm:spPr/>
    </dgm:pt>
    <dgm:pt modelId="{1225FA39-5ECB-40A8-95F9-98AEE1B73E70}" type="pres">
      <dgm:prSet presAssocID="{6FB2B23F-B284-4C05-BDEE-9C837D7DEF52}" presName="childText" presStyleLbl="bgAcc1" presStyleIdx="1" presStyleCnt="24" custScaleX="147630" custScaleY="99061">
        <dgm:presLayoutVars>
          <dgm:bulletEnabled val="1"/>
        </dgm:presLayoutVars>
      </dgm:prSet>
      <dgm:spPr/>
    </dgm:pt>
    <dgm:pt modelId="{4A830232-A12B-4D17-8850-4354B6F15C91}" type="pres">
      <dgm:prSet presAssocID="{3D72B9E5-BA57-44ED-BF88-77F8A26B1625}" presName="Name13" presStyleLbl="parChTrans1D2" presStyleIdx="2" presStyleCnt="24"/>
      <dgm:spPr/>
    </dgm:pt>
    <dgm:pt modelId="{2209FD85-CB88-4F00-BD2C-F32332C37FCC}" type="pres">
      <dgm:prSet presAssocID="{D8CDC231-C999-4CA6-A1D9-17F3BDAEB592}" presName="childText" presStyleLbl="bgAcc1" presStyleIdx="2" presStyleCnt="24" custScaleX="147630" custScaleY="99061">
        <dgm:presLayoutVars>
          <dgm:bulletEnabled val="1"/>
        </dgm:presLayoutVars>
      </dgm:prSet>
      <dgm:spPr/>
    </dgm:pt>
    <dgm:pt modelId="{399D773A-E941-4311-9674-45D295C7268B}" type="pres">
      <dgm:prSet presAssocID="{4A73016A-230B-4152-B7CE-C727329B46F6}" presName="Name13" presStyleLbl="parChTrans1D2" presStyleIdx="3" presStyleCnt="24"/>
      <dgm:spPr/>
    </dgm:pt>
    <dgm:pt modelId="{65FB8DC3-FB78-4920-BA17-9CA92044A3CE}" type="pres">
      <dgm:prSet presAssocID="{3804FBE5-12EA-437E-AAF7-76B72C62114D}" presName="childText" presStyleLbl="bgAcc1" presStyleIdx="3" presStyleCnt="24" custScaleX="147630" custScaleY="99061">
        <dgm:presLayoutVars>
          <dgm:bulletEnabled val="1"/>
        </dgm:presLayoutVars>
      </dgm:prSet>
      <dgm:spPr/>
    </dgm:pt>
    <dgm:pt modelId="{EBC4FDFC-4CFC-4594-BBFC-D0534C43BD5B}" type="pres">
      <dgm:prSet presAssocID="{201349A5-6E58-44CD-9DAB-06D6CB5D902B}" presName="root" presStyleCnt="0"/>
      <dgm:spPr/>
    </dgm:pt>
    <dgm:pt modelId="{7E9E97AD-E3EC-43EF-B33D-98928AEDA8F7}" type="pres">
      <dgm:prSet presAssocID="{201349A5-6E58-44CD-9DAB-06D6CB5D902B}" presName="rootComposite" presStyleCnt="0"/>
      <dgm:spPr/>
    </dgm:pt>
    <dgm:pt modelId="{F48165B2-66A4-4E12-9653-B9938628F857}" type="pres">
      <dgm:prSet presAssocID="{201349A5-6E58-44CD-9DAB-06D6CB5D902B}" presName="rootText" presStyleLbl="node1" presStyleIdx="1" presStyleCnt="6" custScaleX="128665"/>
      <dgm:spPr/>
    </dgm:pt>
    <dgm:pt modelId="{A6D364F6-CE17-47F5-9DCE-4CD289074B55}" type="pres">
      <dgm:prSet presAssocID="{201349A5-6E58-44CD-9DAB-06D6CB5D902B}" presName="rootConnector" presStyleLbl="node1" presStyleIdx="1" presStyleCnt="6"/>
      <dgm:spPr/>
    </dgm:pt>
    <dgm:pt modelId="{2CC62E79-B460-4385-9478-8FD36A708CA8}" type="pres">
      <dgm:prSet presAssocID="{201349A5-6E58-44CD-9DAB-06D6CB5D902B}" presName="childShape" presStyleCnt="0"/>
      <dgm:spPr/>
    </dgm:pt>
    <dgm:pt modelId="{224BFDB0-2BD9-4698-B538-A3054FAA2E61}" type="pres">
      <dgm:prSet presAssocID="{231BAA54-AA26-483E-88B8-273DF6C4834A}" presName="Name13" presStyleLbl="parChTrans1D2" presStyleIdx="4" presStyleCnt="24"/>
      <dgm:spPr/>
    </dgm:pt>
    <dgm:pt modelId="{9669ED94-F515-4273-8DA3-0E73E5AA3406}" type="pres">
      <dgm:prSet presAssocID="{42CEA211-E15D-44F5-97C9-327900EABB64}" presName="childText" presStyleLbl="bgAcc1" presStyleIdx="4" presStyleCnt="24" custScaleX="147630" custScaleY="99061">
        <dgm:presLayoutVars>
          <dgm:bulletEnabled val="1"/>
        </dgm:presLayoutVars>
      </dgm:prSet>
      <dgm:spPr/>
    </dgm:pt>
    <dgm:pt modelId="{D9D8FC6F-454C-40D8-A1FA-1CCBBCB04006}" type="pres">
      <dgm:prSet presAssocID="{C58F12C1-ADF3-492C-AF83-274C95A58B40}" presName="Name13" presStyleLbl="parChTrans1D2" presStyleIdx="5" presStyleCnt="24"/>
      <dgm:spPr/>
    </dgm:pt>
    <dgm:pt modelId="{65F72967-1A96-48F1-9276-31B27DA1A431}" type="pres">
      <dgm:prSet presAssocID="{69EFA73D-37DC-425E-96E2-891015E319E9}" presName="childText" presStyleLbl="bgAcc1" presStyleIdx="5" presStyleCnt="24" custScaleX="147630" custScaleY="99061">
        <dgm:presLayoutVars>
          <dgm:bulletEnabled val="1"/>
        </dgm:presLayoutVars>
      </dgm:prSet>
      <dgm:spPr/>
    </dgm:pt>
    <dgm:pt modelId="{66B1AC0C-5633-4E1F-B1E1-7411456AD845}" type="pres">
      <dgm:prSet presAssocID="{1ED955C0-8E32-4FDB-B5B9-A08304E52454}" presName="Name13" presStyleLbl="parChTrans1D2" presStyleIdx="6" presStyleCnt="24"/>
      <dgm:spPr/>
    </dgm:pt>
    <dgm:pt modelId="{0390AC8F-19CE-4D5A-A0CA-2D3A01C12735}" type="pres">
      <dgm:prSet presAssocID="{07A07CC9-69D3-466A-B659-8DECAE51B84D}" presName="childText" presStyleLbl="bgAcc1" presStyleIdx="6" presStyleCnt="24" custScaleX="147630" custScaleY="99061">
        <dgm:presLayoutVars>
          <dgm:bulletEnabled val="1"/>
        </dgm:presLayoutVars>
      </dgm:prSet>
      <dgm:spPr/>
    </dgm:pt>
    <dgm:pt modelId="{A3453A78-4666-44ED-80D8-E946FADC3FCD}" type="pres">
      <dgm:prSet presAssocID="{3807E3A5-9063-45DD-8C02-46A2C0539B19}" presName="Name13" presStyleLbl="parChTrans1D2" presStyleIdx="7" presStyleCnt="24"/>
      <dgm:spPr/>
    </dgm:pt>
    <dgm:pt modelId="{E2AF8A85-595A-49A4-A3B2-45A45BF26909}" type="pres">
      <dgm:prSet presAssocID="{34B40635-17C6-4DCE-839E-58F213435F8F}" presName="childText" presStyleLbl="bgAcc1" presStyleIdx="7" presStyleCnt="24" custScaleX="147630" custScaleY="99061">
        <dgm:presLayoutVars>
          <dgm:bulletEnabled val="1"/>
        </dgm:presLayoutVars>
      </dgm:prSet>
      <dgm:spPr/>
    </dgm:pt>
    <dgm:pt modelId="{4B36712D-26D5-48CF-A5F7-6E634DBAAF9C}" type="pres">
      <dgm:prSet presAssocID="{A97B39DB-8755-4959-A445-87923A274E49}" presName="root" presStyleCnt="0"/>
      <dgm:spPr/>
    </dgm:pt>
    <dgm:pt modelId="{48AC21F8-D4B7-406E-B222-A8D6008A24EB}" type="pres">
      <dgm:prSet presAssocID="{A97B39DB-8755-4959-A445-87923A274E49}" presName="rootComposite" presStyleCnt="0"/>
      <dgm:spPr/>
    </dgm:pt>
    <dgm:pt modelId="{33FCB870-59AE-41E7-897C-25EB4D89D6A8}" type="pres">
      <dgm:prSet presAssocID="{A97B39DB-8755-4959-A445-87923A274E49}" presName="rootText" presStyleLbl="node1" presStyleIdx="2" presStyleCnt="6" custScaleX="128665"/>
      <dgm:spPr/>
    </dgm:pt>
    <dgm:pt modelId="{19576ED6-975E-4F80-9D2D-A571E3345B48}" type="pres">
      <dgm:prSet presAssocID="{A97B39DB-8755-4959-A445-87923A274E49}" presName="rootConnector" presStyleLbl="node1" presStyleIdx="2" presStyleCnt="6"/>
      <dgm:spPr/>
    </dgm:pt>
    <dgm:pt modelId="{4E8D70C4-0D27-421F-ABB1-1AFB050C2B22}" type="pres">
      <dgm:prSet presAssocID="{A97B39DB-8755-4959-A445-87923A274E49}" presName="childShape" presStyleCnt="0"/>
      <dgm:spPr/>
    </dgm:pt>
    <dgm:pt modelId="{481ED448-44C4-46A8-997B-67DAB7FD3827}" type="pres">
      <dgm:prSet presAssocID="{B0AAFC46-D7BC-4681-80C7-9BBAC3AB962B}" presName="Name13" presStyleLbl="parChTrans1D2" presStyleIdx="8" presStyleCnt="24"/>
      <dgm:spPr/>
    </dgm:pt>
    <dgm:pt modelId="{15AC2BDE-E774-4611-A405-E8170409DD74}" type="pres">
      <dgm:prSet presAssocID="{CD0CE95D-5066-4421-9950-B98DA996490F}" presName="childText" presStyleLbl="bgAcc1" presStyleIdx="8" presStyleCnt="24" custScaleX="147630" custScaleY="99061">
        <dgm:presLayoutVars>
          <dgm:bulletEnabled val="1"/>
        </dgm:presLayoutVars>
      </dgm:prSet>
      <dgm:spPr/>
    </dgm:pt>
    <dgm:pt modelId="{D34A1E70-4AD1-4552-B1EC-4605E472409B}" type="pres">
      <dgm:prSet presAssocID="{35B30DA8-D980-498F-B093-10B114F99A27}" presName="Name13" presStyleLbl="parChTrans1D2" presStyleIdx="9" presStyleCnt="24"/>
      <dgm:spPr/>
    </dgm:pt>
    <dgm:pt modelId="{E509ECAD-42A9-4874-AF04-0A4EE3640267}" type="pres">
      <dgm:prSet presAssocID="{F43E04B0-DF01-449E-AE09-8468773E4CF4}" presName="childText" presStyleLbl="bgAcc1" presStyleIdx="9" presStyleCnt="24" custScaleX="147630" custScaleY="99061">
        <dgm:presLayoutVars>
          <dgm:bulletEnabled val="1"/>
        </dgm:presLayoutVars>
      </dgm:prSet>
      <dgm:spPr/>
    </dgm:pt>
    <dgm:pt modelId="{59AF38E3-BEB3-4DF3-9498-7EFC57BEC35D}" type="pres">
      <dgm:prSet presAssocID="{7EE00516-0227-444A-9976-37E716970537}" presName="Name13" presStyleLbl="parChTrans1D2" presStyleIdx="10" presStyleCnt="24"/>
      <dgm:spPr/>
    </dgm:pt>
    <dgm:pt modelId="{1436CEBD-47F4-450B-8F0F-4525B1794ED3}" type="pres">
      <dgm:prSet presAssocID="{580C01EF-5A78-4D6E-912B-024AF154F4D6}" presName="childText" presStyleLbl="bgAcc1" presStyleIdx="10" presStyleCnt="24" custScaleX="147630" custScaleY="99061">
        <dgm:presLayoutVars>
          <dgm:bulletEnabled val="1"/>
        </dgm:presLayoutVars>
      </dgm:prSet>
      <dgm:spPr/>
    </dgm:pt>
    <dgm:pt modelId="{D92BD92C-349D-4476-8081-CF5F6D7B50D7}" type="pres">
      <dgm:prSet presAssocID="{E9418368-C5C1-4993-BF1C-B1E1CA145333}" presName="Name13" presStyleLbl="parChTrans1D2" presStyleIdx="11" presStyleCnt="24"/>
      <dgm:spPr/>
    </dgm:pt>
    <dgm:pt modelId="{2F14CAC2-06CC-4064-A807-2A686A3DB3C2}" type="pres">
      <dgm:prSet presAssocID="{3BE476CD-3E25-4D48-AD49-6B793ACBAAC4}" presName="childText" presStyleLbl="bgAcc1" presStyleIdx="11" presStyleCnt="24" custScaleX="147630" custScaleY="99061">
        <dgm:presLayoutVars>
          <dgm:bulletEnabled val="1"/>
        </dgm:presLayoutVars>
      </dgm:prSet>
      <dgm:spPr/>
    </dgm:pt>
    <dgm:pt modelId="{C1285572-763B-4CD0-BE13-99668E1706DF}" type="pres">
      <dgm:prSet presAssocID="{D4E20BE9-260F-40CA-B5DA-F61314E1BB7F}" presName="root" presStyleCnt="0"/>
      <dgm:spPr/>
    </dgm:pt>
    <dgm:pt modelId="{C988B8EA-C4BE-4136-A355-9703DCDEFBEA}" type="pres">
      <dgm:prSet presAssocID="{D4E20BE9-260F-40CA-B5DA-F61314E1BB7F}" presName="rootComposite" presStyleCnt="0"/>
      <dgm:spPr/>
    </dgm:pt>
    <dgm:pt modelId="{90A5ACA8-9C1B-4B51-8440-01E52308E9BF}" type="pres">
      <dgm:prSet presAssocID="{D4E20BE9-260F-40CA-B5DA-F61314E1BB7F}" presName="rootText" presStyleLbl="node1" presStyleIdx="3" presStyleCnt="6" custScaleX="128665"/>
      <dgm:spPr/>
    </dgm:pt>
    <dgm:pt modelId="{5E8CCAD9-F30C-42CC-AC50-5D243A4323C4}" type="pres">
      <dgm:prSet presAssocID="{D4E20BE9-260F-40CA-B5DA-F61314E1BB7F}" presName="rootConnector" presStyleLbl="node1" presStyleIdx="3" presStyleCnt="6"/>
      <dgm:spPr/>
    </dgm:pt>
    <dgm:pt modelId="{01792089-890B-4BD8-905B-1F7A78BF4A08}" type="pres">
      <dgm:prSet presAssocID="{D4E20BE9-260F-40CA-B5DA-F61314E1BB7F}" presName="childShape" presStyleCnt="0"/>
      <dgm:spPr/>
    </dgm:pt>
    <dgm:pt modelId="{F6016909-890F-4D7E-9F53-D884E68AA30E}" type="pres">
      <dgm:prSet presAssocID="{9C604D47-F7F2-4FC3-9FD8-E0A3454694A1}" presName="Name13" presStyleLbl="parChTrans1D2" presStyleIdx="12" presStyleCnt="24"/>
      <dgm:spPr/>
    </dgm:pt>
    <dgm:pt modelId="{996FAFC5-BADD-446A-AADF-CF1DB8EC1A94}" type="pres">
      <dgm:prSet presAssocID="{A34DDD2D-CF1D-4E28-9ABB-F8FB510BF4FD}" presName="childText" presStyleLbl="bgAcc1" presStyleIdx="12" presStyleCnt="24" custScaleX="147630" custScaleY="99061">
        <dgm:presLayoutVars>
          <dgm:bulletEnabled val="1"/>
        </dgm:presLayoutVars>
      </dgm:prSet>
      <dgm:spPr/>
    </dgm:pt>
    <dgm:pt modelId="{595990C0-FE06-46B0-ACC3-C1AA3C95D1FD}" type="pres">
      <dgm:prSet presAssocID="{86A35BEF-9E45-41CF-93A2-AC01B9A8367C}" presName="Name13" presStyleLbl="parChTrans1D2" presStyleIdx="13" presStyleCnt="24"/>
      <dgm:spPr/>
    </dgm:pt>
    <dgm:pt modelId="{F3E59BCF-C780-4C04-A1CF-B338AB85F9F3}" type="pres">
      <dgm:prSet presAssocID="{010E4DF8-B547-4A1B-B415-2A4AAE25E586}" presName="childText" presStyleLbl="bgAcc1" presStyleIdx="13" presStyleCnt="24" custScaleX="147630" custScaleY="99061">
        <dgm:presLayoutVars>
          <dgm:bulletEnabled val="1"/>
        </dgm:presLayoutVars>
      </dgm:prSet>
      <dgm:spPr/>
    </dgm:pt>
    <dgm:pt modelId="{727A08B8-DC46-41B8-8051-A276CA79E885}" type="pres">
      <dgm:prSet presAssocID="{4778F464-7EDD-46E5-9DFF-90F25C5E3FBF}" presName="Name13" presStyleLbl="parChTrans1D2" presStyleIdx="14" presStyleCnt="24"/>
      <dgm:spPr/>
    </dgm:pt>
    <dgm:pt modelId="{0E554AC5-D3FC-404C-8C18-43B0FABE22CC}" type="pres">
      <dgm:prSet presAssocID="{9C940483-513F-4D6B-8FF6-1B81764220A9}" presName="childText" presStyleLbl="bgAcc1" presStyleIdx="14" presStyleCnt="24" custScaleX="147630" custScaleY="99061">
        <dgm:presLayoutVars>
          <dgm:bulletEnabled val="1"/>
        </dgm:presLayoutVars>
      </dgm:prSet>
      <dgm:spPr/>
    </dgm:pt>
    <dgm:pt modelId="{A981BEB0-3A6C-40DF-AA6C-0057F8DBB499}" type="pres">
      <dgm:prSet presAssocID="{86B9D5C7-3A44-49CA-AB8B-AB43D8E82555}" presName="Name13" presStyleLbl="parChTrans1D2" presStyleIdx="15" presStyleCnt="24"/>
      <dgm:spPr/>
    </dgm:pt>
    <dgm:pt modelId="{6956FE09-43A1-40F4-9908-2054E1E94984}" type="pres">
      <dgm:prSet presAssocID="{41DFA160-EE07-4755-BF32-4E05C99A7BC4}" presName="childText" presStyleLbl="bgAcc1" presStyleIdx="15" presStyleCnt="24" custScaleX="147630" custScaleY="99061">
        <dgm:presLayoutVars>
          <dgm:bulletEnabled val="1"/>
        </dgm:presLayoutVars>
      </dgm:prSet>
      <dgm:spPr/>
    </dgm:pt>
    <dgm:pt modelId="{F1C3665D-8CBA-4452-95DB-936B2747AAFD}" type="pres">
      <dgm:prSet presAssocID="{298CFD7D-9643-4B36-AF65-6916330F3AA4}" presName="root" presStyleCnt="0"/>
      <dgm:spPr/>
    </dgm:pt>
    <dgm:pt modelId="{35E36E90-60F6-4066-9534-8D641A7E7047}" type="pres">
      <dgm:prSet presAssocID="{298CFD7D-9643-4B36-AF65-6916330F3AA4}" presName="rootComposite" presStyleCnt="0"/>
      <dgm:spPr/>
    </dgm:pt>
    <dgm:pt modelId="{E62D4BB0-52C8-405C-B267-1D20B590ED82}" type="pres">
      <dgm:prSet presAssocID="{298CFD7D-9643-4B36-AF65-6916330F3AA4}" presName="rootText" presStyleLbl="node1" presStyleIdx="4" presStyleCnt="6" custScaleX="128665"/>
      <dgm:spPr/>
    </dgm:pt>
    <dgm:pt modelId="{B82F8451-0572-4145-AA0E-7687E76C3E0C}" type="pres">
      <dgm:prSet presAssocID="{298CFD7D-9643-4B36-AF65-6916330F3AA4}" presName="rootConnector" presStyleLbl="node1" presStyleIdx="4" presStyleCnt="6"/>
      <dgm:spPr/>
    </dgm:pt>
    <dgm:pt modelId="{31C28F13-5714-4B55-BF6C-3746A04F7B14}" type="pres">
      <dgm:prSet presAssocID="{298CFD7D-9643-4B36-AF65-6916330F3AA4}" presName="childShape" presStyleCnt="0"/>
      <dgm:spPr/>
    </dgm:pt>
    <dgm:pt modelId="{7F5D4881-112B-49E1-9776-4C5649E775D9}" type="pres">
      <dgm:prSet presAssocID="{A0E19C11-A7A9-43FA-BB60-6E7D2BDA06E9}" presName="Name13" presStyleLbl="parChTrans1D2" presStyleIdx="16" presStyleCnt="24"/>
      <dgm:spPr/>
    </dgm:pt>
    <dgm:pt modelId="{4EA11BD1-C66A-4E3F-A73E-176C0C50E0D3}" type="pres">
      <dgm:prSet presAssocID="{301225D0-E7FF-49FF-9328-4B4B375FB0DC}" presName="childText" presStyleLbl="bgAcc1" presStyleIdx="16" presStyleCnt="24" custScaleX="147630" custScaleY="99061">
        <dgm:presLayoutVars>
          <dgm:bulletEnabled val="1"/>
        </dgm:presLayoutVars>
      </dgm:prSet>
      <dgm:spPr/>
    </dgm:pt>
    <dgm:pt modelId="{63DF3A81-D181-435B-B857-534919D30B2D}" type="pres">
      <dgm:prSet presAssocID="{7F980001-1F95-4A64-A787-F3B7ADBF0809}" presName="Name13" presStyleLbl="parChTrans1D2" presStyleIdx="17" presStyleCnt="24"/>
      <dgm:spPr/>
    </dgm:pt>
    <dgm:pt modelId="{071AD582-E511-4177-B6BB-093DF56484A6}" type="pres">
      <dgm:prSet presAssocID="{4D818BEF-E525-4147-9DEF-40026705C502}" presName="childText" presStyleLbl="bgAcc1" presStyleIdx="17" presStyleCnt="24" custScaleX="147630" custScaleY="99061">
        <dgm:presLayoutVars>
          <dgm:bulletEnabled val="1"/>
        </dgm:presLayoutVars>
      </dgm:prSet>
      <dgm:spPr/>
    </dgm:pt>
    <dgm:pt modelId="{C3EFDAD2-5E92-4E07-916A-D95CCE33207F}" type="pres">
      <dgm:prSet presAssocID="{9165A46B-BF52-4CEA-8F7C-D4DCCB2B53AB}" presName="Name13" presStyleLbl="parChTrans1D2" presStyleIdx="18" presStyleCnt="24"/>
      <dgm:spPr/>
    </dgm:pt>
    <dgm:pt modelId="{BBF20A6C-5D2E-4A27-913F-AA591E205F08}" type="pres">
      <dgm:prSet presAssocID="{685F71EF-00F3-4D80-95F3-7798270347DB}" presName="childText" presStyleLbl="bgAcc1" presStyleIdx="18" presStyleCnt="24" custScaleX="147630" custScaleY="99061">
        <dgm:presLayoutVars>
          <dgm:bulletEnabled val="1"/>
        </dgm:presLayoutVars>
      </dgm:prSet>
      <dgm:spPr/>
    </dgm:pt>
    <dgm:pt modelId="{001FD0BB-ED81-4DB8-86BE-8821093D04CA}" type="pres">
      <dgm:prSet presAssocID="{86790EB2-895F-455D-9136-AC9FDB38D131}" presName="Name13" presStyleLbl="parChTrans1D2" presStyleIdx="19" presStyleCnt="24"/>
      <dgm:spPr/>
    </dgm:pt>
    <dgm:pt modelId="{391EF213-A712-47F9-9884-B47ADB68F745}" type="pres">
      <dgm:prSet presAssocID="{630EBE10-6379-4107-B227-191C6597C2AA}" presName="childText" presStyleLbl="bgAcc1" presStyleIdx="19" presStyleCnt="24" custScaleX="147630" custScaleY="99061">
        <dgm:presLayoutVars>
          <dgm:bulletEnabled val="1"/>
        </dgm:presLayoutVars>
      </dgm:prSet>
      <dgm:spPr/>
    </dgm:pt>
    <dgm:pt modelId="{1F783478-D684-40D9-B370-0E8A35AC34E1}" type="pres">
      <dgm:prSet presAssocID="{65AD863A-B6DF-45AA-BD4B-59001A78ACAF}" presName="root" presStyleCnt="0"/>
      <dgm:spPr/>
    </dgm:pt>
    <dgm:pt modelId="{EA4BC49C-8228-40F9-8A28-B3216242997C}" type="pres">
      <dgm:prSet presAssocID="{65AD863A-B6DF-45AA-BD4B-59001A78ACAF}" presName="rootComposite" presStyleCnt="0"/>
      <dgm:spPr/>
    </dgm:pt>
    <dgm:pt modelId="{1DF85848-F217-4896-8329-10ED18DBDCA0}" type="pres">
      <dgm:prSet presAssocID="{65AD863A-B6DF-45AA-BD4B-59001A78ACAF}" presName="rootText" presStyleLbl="node1" presStyleIdx="5" presStyleCnt="6" custScaleX="128665"/>
      <dgm:spPr/>
    </dgm:pt>
    <dgm:pt modelId="{61D1BCC6-456B-409A-94BE-142E4B0BA226}" type="pres">
      <dgm:prSet presAssocID="{65AD863A-B6DF-45AA-BD4B-59001A78ACAF}" presName="rootConnector" presStyleLbl="node1" presStyleIdx="5" presStyleCnt="6"/>
      <dgm:spPr/>
    </dgm:pt>
    <dgm:pt modelId="{5120E151-E95A-40DA-8DE5-E5592A1B403D}" type="pres">
      <dgm:prSet presAssocID="{65AD863A-B6DF-45AA-BD4B-59001A78ACAF}" presName="childShape" presStyleCnt="0"/>
      <dgm:spPr/>
    </dgm:pt>
    <dgm:pt modelId="{75776F23-2F0E-42D9-9E82-36EE6B6A752D}" type="pres">
      <dgm:prSet presAssocID="{B5FF63B7-83A3-41BD-B6BE-014B5705A5CF}" presName="Name13" presStyleLbl="parChTrans1D2" presStyleIdx="20" presStyleCnt="24"/>
      <dgm:spPr/>
    </dgm:pt>
    <dgm:pt modelId="{1007A87B-8295-4ACD-8462-523A85B8049E}" type="pres">
      <dgm:prSet presAssocID="{5D55E47E-40EA-4E13-92B5-352963008D2A}" presName="childText" presStyleLbl="bgAcc1" presStyleIdx="20" presStyleCnt="24" custScaleX="151275" custScaleY="99061">
        <dgm:presLayoutVars>
          <dgm:bulletEnabled val="1"/>
        </dgm:presLayoutVars>
      </dgm:prSet>
      <dgm:spPr/>
    </dgm:pt>
    <dgm:pt modelId="{4A30C1E7-AFB5-4635-8639-93779A6A8582}" type="pres">
      <dgm:prSet presAssocID="{BDC246F4-1841-46C8-9ADC-FBDE7ED508A3}" presName="Name13" presStyleLbl="parChTrans1D2" presStyleIdx="21" presStyleCnt="24"/>
      <dgm:spPr/>
    </dgm:pt>
    <dgm:pt modelId="{8418B163-2672-4C08-B60C-E6B38B658962}" type="pres">
      <dgm:prSet presAssocID="{10CEBF11-2B7A-468E-882E-4B497E1F848A}" presName="childText" presStyleLbl="bgAcc1" presStyleIdx="21" presStyleCnt="24" custScaleX="151275" custScaleY="99061">
        <dgm:presLayoutVars>
          <dgm:bulletEnabled val="1"/>
        </dgm:presLayoutVars>
      </dgm:prSet>
      <dgm:spPr/>
    </dgm:pt>
    <dgm:pt modelId="{BE1EC7D8-49AE-4F80-BA14-9FCA6043A649}" type="pres">
      <dgm:prSet presAssocID="{6E25503D-AD63-4368-AD07-071BFD59D3B9}" presName="Name13" presStyleLbl="parChTrans1D2" presStyleIdx="22" presStyleCnt="24"/>
      <dgm:spPr/>
    </dgm:pt>
    <dgm:pt modelId="{0B9D8AE0-FC85-4127-9FAE-50ACE0B5F77C}" type="pres">
      <dgm:prSet presAssocID="{9A8EEFB4-CC84-46D2-843B-09EF0B642B35}" presName="childText" presStyleLbl="bgAcc1" presStyleIdx="22" presStyleCnt="24" custScaleX="151275" custScaleY="99061">
        <dgm:presLayoutVars>
          <dgm:bulletEnabled val="1"/>
        </dgm:presLayoutVars>
      </dgm:prSet>
      <dgm:spPr/>
    </dgm:pt>
    <dgm:pt modelId="{CFB20B26-B98B-4E04-A240-34397A2753A5}" type="pres">
      <dgm:prSet presAssocID="{58AF8CC3-B4A3-4F4C-A9A5-A094DF8AA86B}" presName="Name13" presStyleLbl="parChTrans1D2" presStyleIdx="23" presStyleCnt="24"/>
      <dgm:spPr/>
    </dgm:pt>
    <dgm:pt modelId="{EE008089-5DD5-4B1B-A523-0D343DDD8EAC}" type="pres">
      <dgm:prSet presAssocID="{3BB527A6-A71F-428B-A3F5-C9BF6944271F}" presName="childText" presStyleLbl="bgAcc1" presStyleIdx="23" presStyleCnt="24" custScaleX="151275" custScaleY="99061">
        <dgm:presLayoutVars>
          <dgm:bulletEnabled val="1"/>
        </dgm:presLayoutVars>
      </dgm:prSet>
      <dgm:spPr/>
    </dgm:pt>
  </dgm:ptLst>
  <dgm:cxnLst>
    <dgm:cxn modelId="{69A1E000-16B4-42E7-8983-41902A0DF666}" type="presOf" srcId="{3804FBE5-12EA-437E-AAF7-76B72C62114D}" destId="{65FB8DC3-FB78-4920-BA17-9CA92044A3CE}" srcOrd="0" destOrd="0" presId="urn:microsoft.com/office/officeart/2005/8/layout/hierarchy3"/>
    <dgm:cxn modelId="{B678B603-9917-4F2F-8A90-05ECFC15E036}" type="presOf" srcId="{630EBE10-6379-4107-B227-191C6597C2AA}" destId="{391EF213-A712-47F9-9884-B47ADB68F745}" srcOrd="0" destOrd="0" presId="urn:microsoft.com/office/officeart/2005/8/layout/hierarchy3"/>
    <dgm:cxn modelId="{B2A23A05-5145-4896-8F8C-A260E74313B2}" type="presOf" srcId="{231BAA54-AA26-483E-88B8-273DF6C4834A}" destId="{224BFDB0-2BD9-4698-B538-A3054FAA2E61}" srcOrd="0" destOrd="0" presId="urn:microsoft.com/office/officeart/2005/8/layout/hierarchy3"/>
    <dgm:cxn modelId="{4CD34005-370E-4BB4-BEF5-4045F6246E96}" type="presOf" srcId="{201349A5-6E58-44CD-9DAB-06D6CB5D902B}" destId="{F48165B2-66A4-4E12-9653-B9938628F857}" srcOrd="0" destOrd="0" presId="urn:microsoft.com/office/officeart/2005/8/layout/hierarchy3"/>
    <dgm:cxn modelId="{3CAE890F-DF3D-48B7-9056-FDD0134FDF08}" type="presOf" srcId="{21EF51DF-6E6F-4EC0-A6A6-3BB259CCC446}" destId="{30687506-0EE7-4789-A878-2B7CA0ED063E}" srcOrd="0" destOrd="0" presId="urn:microsoft.com/office/officeart/2005/8/layout/hierarchy3"/>
    <dgm:cxn modelId="{F5D87E11-E48B-4278-80EC-42B14D356763}" type="presOf" srcId="{A97B39DB-8755-4959-A445-87923A274E49}" destId="{33FCB870-59AE-41E7-897C-25EB4D89D6A8}" srcOrd="0" destOrd="0" presId="urn:microsoft.com/office/officeart/2005/8/layout/hierarchy3"/>
    <dgm:cxn modelId="{4B6D4E1B-DAD9-4201-837A-8AA6E57B7A51}" srcId="{65AD863A-B6DF-45AA-BD4B-59001A78ACAF}" destId="{3BB527A6-A71F-428B-A3F5-C9BF6944271F}" srcOrd="3" destOrd="0" parTransId="{58AF8CC3-B4A3-4F4C-A9A5-A094DF8AA86B}" sibTransId="{703F3F95-F213-4410-9A12-44AE7FB042D2}"/>
    <dgm:cxn modelId="{55B65321-4899-4AAC-86DA-7188BE4A32FD}" srcId="{CED5445C-6157-4547-B9DA-F243D49B770F}" destId="{BC69EF8C-8A1A-44BB-A4B2-28DA99C0357F}" srcOrd="0" destOrd="0" parTransId="{D87ADD58-5677-47FE-B84A-3DFB567F6E64}" sibTransId="{40100BBF-08EF-457D-86A7-7A1F901B7138}"/>
    <dgm:cxn modelId="{6975B224-FAB3-4FC6-9D7F-BD56A1679073}" type="presOf" srcId="{F43E04B0-DF01-449E-AE09-8468773E4CF4}" destId="{E509ECAD-42A9-4874-AF04-0A4EE3640267}" srcOrd="0" destOrd="0" presId="urn:microsoft.com/office/officeart/2005/8/layout/hierarchy3"/>
    <dgm:cxn modelId="{0E25AF28-947B-49A3-86A5-6CE5965BA549}" type="presOf" srcId="{580C01EF-5A78-4D6E-912B-024AF154F4D6}" destId="{1436CEBD-47F4-450B-8F0F-4525B1794ED3}" srcOrd="0" destOrd="0" presId="urn:microsoft.com/office/officeart/2005/8/layout/hierarchy3"/>
    <dgm:cxn modelId="{4048EE2B-8AE6-41DF-A714-68A2423EAF1D}" type="presOf" srcId="{E9418368-C5C1-4993-BF1C-B1E1CA145333}" destId="{D92BD92C-349D-4476-8081-CF5F6D7B50D7}" srcOrd="0" destOrd="0" presId="urn:microsoft.com/office/officeart/2005/8/layout/hierarchy3"/>
    <dgm:cxn modelId="{7D13422D-F4B7-4631-9629-D38250642D95}" type="presOf" srcId="{35B30DA8-D980-498F-B093-10B114F99A27}" destId="{D34A1E70-4AD1-4552-B1EC-4605E472409B}" srcOrd="0" destOrd="0" presId="urn:microsoft.com/office/officeart/2005/8/layout/hierarchy3"/>
    <dgm:cxn modelId="{9783DC2F-E515-4DF0-9762-6F41C78298C3}" type="presOf" srcId="{9C940483-513F-4D6B-8FF6-1B81764220A9}" destId="{0E554AC5-D3FC-404C-8C18-43B0FABE22CC}" srcOrd="0" destOrd="0" presId="urn:microsoft.com/office/officeart/2005/8/layout/hierarchy3"/>
    <dgm:cxn modelId="{A9969035-17E5-4237-B370-75537085C996}" type="presOf" srcId="{BC69EF8C-8A1A-44BB-A4B2-28DA99C0357F}" destId="{8909C9FB-4CA0-4F98-89B5-88D511BECB1E}" srcOrd="0" destOrd="0" presId="urn:microsoft.com/office/officeart/2005/8/layout/hierarchy3"/>
    <dgm:cxn modelId="{9528F336-9918-41D2-95CF-EEE0A4AAC7AD}" type="presOf" srcId="{1ED955C0-8E32-4FDB-B5B9-A08304E52454}" destId="{66B1AC0C-5633-4E1F-B1E1-7411456AD845}" srcOrd="0" destOrd="0" presId="urn:microsoft.com/office/officeart/2005/8/layout/hierarchy3"/>
    <dgm:cxn modelId="{400B5F38-CAC7-4A76-B9FC-028A8A8716A4}" srcId="{BC69EF8C-8A1A-44BB-A4B2-28DA99C0357F}" destId="{6FB2B23F-B284-4C05-BDEE-9C837D7DEF52}" srcOrd="1" destOrd="0" parTransId="{21EF51DF-6E6F-4EC0-A6A6-3BB259CCC446}" sibTransId="{8D872AE2-F95D-458F-842C-F0DCEBDB650C}"/>
    <dgm:cxn modelId="{FD7A283F-598B-4B11-BD1A-AB9D9BA5DBB6}" type="presOf" srcId="{3BB527A6-A71F-428B-A3F5-C9BF6944271F}" destId="{EE008089-5DD5-4B1B-A523-0D343DDD8EAC}" srcOrd="0" destOrd="0" presId="urn:microsoft.com/office/officeart/2005/8/layout/hierarchy3"/>
    <dgm:cxn modelId="{E48CCF5D-4A0C-49DB-B4A1-A7EAE9C6A08E}" type="presOf" srcId="{69EFA73D-37DC-425E-96E2-891015E319E9}" destId="{65F72967-1A96-48F1-9276-31B27DA1A431}" srcOrd="0" destOrd="0" presId="urn:microsoft.com/office/officeart/2005/8/layout/hierarchy3"/>
    <dgm:cxn modelId="{EE25CF5E-B5C6-4689-BC12-7183FACDBA7C}" type="presOf" srcId="{B0AAFC46-D7BC-4681-80C7-9BBAC3AB962B}" destId="{481ED448-44C4-46A8-997B-67DAB7FD3827}" srcOrd="0" destOrd="0" presId="urn:microsoft.com/office/officeart/2005/8/layout/hierarchy3"/>
    <dgm:cxn modelId="{B6AB1A60-A874-4AD5-B728-F3A05E8A10DF}" type="presOf" srcId="{9165A46B-BF52-4CEA-8F7C-D4DCCB2B53AB}" destId="{C3EFDAD2-5E92-4E07-916A-D95CCE33207F}" srcOrd="0" destOrd="0" presId="urn:microsoft.com/office/officeart/2005/8/layout/hierarchy3"/>
    <dgm:cxn modelId="{34E7C261-F5DB-4539-9CFD-415A21064719}" srcId="{65AD863A-B6DF-45AA-BD4B-59001A78ACAF}" destId="{10CEBF11-2B7A-468E-882E-4B497E1F848A}" srcOrd="1" destOrd="0" parTransId="{BDC246F4-1841-46C8-9ADC-FBDE7ED508A3}" sibTransId="{6AFB1AF4-10E6-47D5-96CF-C3DBF770FC0A}"/>
    <dgm:cxn modelId="{A45D6642-D178-4C6C-8785-49EDE963713F}" type="presOf" srcId="{58AF8CC3-B4A3-4F4C-A9A5-A094DF8AA86B}" destId="{CFB20B26-B98B-4E04-A240-34397A2753A5}" srcOrd="0" destOrd="0" presId="urn:microsoft.com/office/officeart/2005/8/layout/hierarchy3"/>
    <dgm:cxn modelId="{79FD0865-7C27-4056-A074-D8626BA8AA4A}" type="presOf" srcId="{A34DDD2D-CF1D-4E28-9ABB-F8FB510BF4FD}" destId="{996FAFC5-BADD-446A-AADF-CF1DB8EC1A94}" srcOrd="0" destOrd="0" presId="urn:microsoft.com/office/officeart/2005/8/layout/hierarchy3"/>
    <dgm:cxn modelId="{36071A65-9238-43B6-87A5-6014198907E3}" srcId="{A97B39DB-8755-4959-A445-87923A274E49}" destId="{F43E04B0-DF01-449E-AE09-8468773E4CF4}" srcOrd="1" destOrd="0" parTransId="{35B30DA8-D980-498F-B093-10B114F99A27}" sibTransId="{6E679D1C-2E23-49D6-AE2E-F960A3064BA1}"/>
    <dgm:cxn modelId="{3566FC65-26E4-4D6D-A442-286B46955ED9}" type="presOf" srcId="{D8CDC231-C999-4CA6-A1D9-17F3BDAEB592}" destId="{2209FD85-CB88-4F00-BD2C-F32332C37FCC}" srcOrd="0" destOrd="0" presId="urn:microsoft.com/office/officeart/2005/8/layout/hierarchy3"/>
    <dgm:cxn modelId="{6471ED47-9C2F-4CD6-931E-C88B282FB6CE}" srcId="{CED5445C-6157-4547-B9DA-F243D49B770F}" destId="{298CFD7D-9643-4B36-AF65-6916330F3AA4}" srcOrd="4" destOrd="0" parTransId="{A689EC6A-FC5C-4FE7-BDFD-6BD03534630E}" sibTransId="{6898B845-51B6-4617-9ADF-1A306EC095CA}"/>
    <dgm:cxn modelId="{9FE8BA68-6E45-4363-9566-02F48B28CD76}" srcId="{CED5445C-6157-4547-B9DA-F243D49B770F}" destId="{D4E20BE9-260F-40CA-B5DA-F61314E1BB7F}" srcOrd="3" destOrd="0" parTransId="{1E191AE0-33D6-4CDA-B972-E8A68A73D47A}" sibTransId="{54A42C3E-D73A-411F-A89E-46F72C17C921}"/>
    <dgm:cxn modelId="{CA4BAD49-3B3E-4641-A870-5BD93B33B37E}" type="presOf" srcId="{10CEBF11-2B7A-468E-882E-4B497E1F848A}" destId="{8418B163-2672-4C08-B60C-E6B38B658962}" srcOrd="0" destOrd="0" presId="urn:microsoft.com/office/officeart/2005/8/layout/hierarchy3"/>
    <dgm:cxn modelId="{F74D646A-1445-460F-93D0-5A4F54EA75C1}" type="presOf" srcId="{41DFA160-EE07-4755-BF32-4E05C99A7BC4}" destId="{6956FE09-43A1-40F4-9908-2054E1E94984}" srcOrd="0" destOrd="0" presId="urn:microsoft.com/office/officeart/2005/8/layout/hierarchy3"/>
    <dgm:cxn modelId="{1315FD4A-ECB9-4153-865A-9F4E1ED24A60}" type="presOf" srcId="{B5FF63B7-83A3-41BD-B6BE-014B5705A5CF}" destId="{75776F23-2F0E-42D9-9E82-36EE6B6A752D}" srcOrd="0" destOrd="0" presId="urn:microsoft.com/office/officeart/2005/8/layout/hierarchy3"/>
    <dgm:cxn modelId="{AEC71A6C-72A0-4CBD-AEF1-8FC5CF5E27C8}" srcId="{A97B39DB-8755-4959-A445-87923A274E49}" destId="{CD0CE95D-5066-4421-9950-B98DA996490F}" srcOrd="0" destOrd="0" parTransId="{B0AAFC46-D7BC-4681-80C7-9BBAC3AB962B}" sibTransId="{3A12CF28-6F9C-41AC-BD18-51E4CC4BDF2A}"/>
    <dgm:cxn modelId="{01D74B6C-B9EB-4D42-A7DC-B4FD5C786753}" type="presOf" srcId="{201349A5-6E58-44CD-9DAB-06D6CB5D902B}" destId="{A6D364F6-CE17-47F5-9DCE-4CD289074B55}" srcOrd="1" destOrd="0" presId="urn:microsoft.com/office/officeart/2005/8/layout/hierarchy3"/>
    <dgm:cxn modelId="{C8BB5E4D-E1FB-4342-B6F5-662CD32A52C3}" type="presOf" srcId="{86B9D5C7-3A44-49CA-AB8B-AB43D8E82555}" destId="{A981BEB0-3A6C-40DF-AA6C-0057F8DBB499}" srcOrd="0" destOrd="0" presId="urn:microsoft.com/office/officeart/2005/8/layout/hierarchy3"/>
    <dgm:cxn modelId="{2841C86F-B058-4DBA-9A0B-F97DFDD0C206}" srcId="{201349A5-6E58-44CD-9DAB-06D6CB5D902B}" destId="{69EFA73D-37DC-425E-96E2-891015E319E9}" srcOrd="1" destOrd="0" parTransId="{C58F12C1-ADF3-492C-AF83-274C95A58B40}" sibTransId="{69F1CE38-80F3-4F05-95A0-A7640550D1F0}"/>
    <dgm:cxn modelId="{3FC21472-6C84-4E7D-856E-D3AFAC3FE7A7}" srcId="{65AD863A-B6DF-45AA-BD4B-59001A78ACAF}" destId="{9A8EEFB4-CC84-46D2-843B-09EF0B642B35}" srcOrd="2" destOrd="0" parTransId="{6E25503D-AD63-4368-AD07-071BFD59D3B9}" sibTransId="{16F70CC0-8A8B-4046-A4F9-D28BF3B4B69D}"/>
    <dgm:cxn modelId="{B7FB6D72-93C5-4D44-BAEA-332FBF1DC397}" srcId="{BC69EF8C-8A1A-44BB-A4B2-28DA99C0357F}" destId="{3804FBE5-12EA-437E-AAF7-76B72C62114D}" srcOrd="3" destOrd="0" parTransId="{4A73016A-230B-4152-B7CE-C727329B46F6}" sibTransId="{B95CAD49-3DA4-4E8A-A2FB-F75A75A27032}"/>
    <dgm:cxn modelId="{E0A78655-1368-48E0-B4AF-302D67F358DA}" type="presOf" srcId="{9A8EEFB4-CC84-46D2-843B-09EF0B642B35}" destId="{0B9D8AE0-FC85-4127-9FAE-50ACE0B5F77C}" srcOrd="0" destOrd="0" presId="urn:microsoft.com/office/officeart/2005/8/layout/hierarchy3"/>
    <dgm:cxn modelId="{56761056-F002-40C1-972C-9A1F02DF1097}" type="presOf" srcId="{DFA5723E-B3F0-49FB-99FB-32AD3C49EC1B}" destId="{0207C33F-1BF8-4180-A175-7933073ACACD}" srcOrd="0" destOrd="0" presId="urn:microsoft.com/office/officeart/2005/8/layout/hierarchy3"/>
    <dgm:cxn modelId="{49AAF757-BB45-4F44-B704-68889DF05B81}" type="presOf" srcId="{9C604D47-F7F2-4FC3-9FD8-E0A3454694A1}" destId="{F6016909-890F-4D7E-9F53-D884E68AA30E}" srcOrd="0" destOrd="0" presId="urn:microsoft.com/office/officeart/2005/8/layout/hierarchy3"/>
    <dgm:cxn modelId="{79EA317A-491F-4B64-8E41-7D69F15D5612}" srcId="{298CFD7D-9643-4B36-AF65-6916330F3AA4}" destId="{630EBE10-6379-4107-B227-191C6597C2AA}" srcOrd="3" destOrd="0" parTransId="{86790EB2-895F-455D-9136-AC9FDB38D131}" sibTransId="{798595C6-8511-42C3-A5F0-3A74CF85287C}"/>
    <dgm:cxn modelId="{57DEF67C-C71F-4759-BF93-EBC7738BBD19}" srcId="{D4E20BE9-260F-40CA-B5DA-F61314E1BB7F}" destId="{9C940483-513F-4D6B-8FF6-1B81764220A9}" srcOrd="2" destOrd="0" parTransId="{4778F464-7EDD-46E5-9DFF-90F25C5E3FBF}" sibTransId="{FD8F026A-367C-438A-AB3B-502885296654}"/>
    <dgm:cxn modelId="{40670682-3139-4607-B280-517067E1A9DE}" type="presOf" srcId="{65AD863A-B6DF-45AA-BD4B-59001A78ACAF}" destId="{61D1BCC6-456B-409A-94BE-142E4B0BA226}" srcOrd="1" destOrd="0" presId="urn:microsoft.com/office/officeart/2005/8/layout/hierarchy3"/>
    <dgm:cxn modelId="{65F04784-CD47-4714-A4EE-279BC05E1F96}" type="presOf" srcId="{301225D0-E7FF-49FF-9328-4B4B375FB0DC}" destId="{4EA11BD1-C66A-4E3F-A73E-176C0C50E0D3}" srcOrd="0" destOrd="0" presId="urn:microsoft.com/office/officeart/2005/8/layout/hierarchy3"/>
    <dgm:cxn modelId="{1B33BA87-445A-41A5-B3F0-D947A7686000}" type="presOf" srcId="{298CFD7D-9643-4B36-AF65-6916330F3AA4}" destId="{E62D4BB0-52C8-405C-B267-1D20B590ED82}" srcOrd="0" destOrd="0" presId="urn:microsoft.com/office/officeart/2005/8/layout/hierarchy3"/>
    <dgm:cxn modelId="{B6087A88-8074-4410-8D94-FE113F5FC096}" type="presOf" srcId="{D4E20BE9-260F-40CA-B5DA-F61314E1BB7F}" destId="{5E8CCAD9-F30C-42CC-AC50-5D243A4323C4}" srcOrd="1" destOrd="0" presId="urn:microsoft.com/office/officeart/2005/8/layout/hierarchy3"/>
    <dgm:cxn modelId="{F2B29E88-A467-4D74-9F31-0D69F21AD917}" srcId="{201349A5-6E58-44CD-9DAB-06D6CB5D902B}" destId="{42CEA211-E15D-44F5-97C9-327900EABB64}" srcOrd="0" destOrd="0" parTransId="{231BAA54-AA26-483E-88B8-273DF6C4834A}" sibTransId="{B4E991F0-C597-43AE-A7EA-54E0C0778EF1}"/>
    <dgm:cxn modelId="{E2616E89-1D41-4FBA-A80C-2751E285DE51}" srcId="{201349A5-6E58-44CD-9DAB-06D6CB5D902B}" destId="{07A07CC9-69D3-466A-B659-8DECAE51B84D}" srcOrd="2" destOrd="0" parTransId="{1ED955C0-8E32-4FDB-B5B9-A08304E52454}" sibTransId="{DF5CE896-7105-4625-8BEF-908F584A0270}"/>
    <dgm:cxn modelId="{CBC18C8A-EBC5-454D-B657-69CD0F3F107F}" type="presOf" srcId="{122241B8-6BD6-45A3-A835-D57185493178}" destId="{1C074956-F151-4E3B-96CE-B987C1D87B0F}" srcOrd="0" destOrd="0" presId="urn:microsoft.com/office/officeart/2005/8/layout/hierarchy3"/>
    <dgm:cxn modelId="{B4838690-D054-4E77-AEC2-9A5180682F8F}" type="presOf" srcId="{5D55E47E-40EA-4E13-92B5-352963008D2A}" destId="{1007A87B-8295-4ACD-8462-523A85B8049E}" srcOrd="0" destOrd="0" presId="urn:microsoft.com/office/officeart/2005/8/layout/hierarchy3"/>
    <dgm:cxn modelId="{EB3FC190-6C6A-49E1-B8D2-F86E5899280A}" type="presOf" srcId="{42CEA211-E15D-44F5-97C9-327900EABB64}" destId="{9669ED94-F515-4273-8DA3-0E73E5AA3406}" srcOrd="0" destOrd="0" presId="urn:microsoft.com/office/officeart/2005/8/layout/hierarchy3"/>
    <dgm:cxn modelId="{0F584F96-5BCA-4CE0-93B6-35FC40EB377C}" type="presOf" srcId="{C58F12C1-ADF3-492C-AF83-274C95A58B40}" destId="{D9D8FC6F-454C-40D8-A1FA-1CCBBCB04006}" srcOrd="0" destOrd="0" presId="urn:microsoft.com/office/officeart/2005/8/layout/hierarchy3"/>
    <dgm:cxn modelId="{341A0F97-CAD2-401B-AA07-DA67AE05F4FB}" type="presOf" srcId="{CED5445C-6157-4547-B9DA-F243D49B770F}" destId="{4F3CBA7D-0FDF-4E66-9068-F98921970EE4}" srcOrd="0" destOrd="0" presId="urn:microsoft.com/office/officeart/2005/8/layout/hierarchy3"/>
    <dgm:cxn modelId="{388C4F99-DDD0-40B9-A4D3-3EF3C7B2739E}" type="presOf" srcId="{86790EB2-895F-455D-9136-AC9FDB38D131}" destId="{001FD0BB-ED81-4DB8-86BE-8821093D04CA}" srcOrd="0" destOrd="0" presId="urn:microsoft.com/office/officeart/2005/8/layout/hierarchy3"/>
    <dgm:cxn modelId="{FB11169A-5F12-4B4C-B70E-4BD3193CE059}" srcId="{298CFD7D-9643-4B36-AF65-6916330F3AA4}" destId="{685F71EF-00F3-4D80-95F3-7798270347DB}" srcOrd="2" destOrd="0" parTransId="{9165A46B-BF52-4CEA-8F7C-D4DCCB2B53AB}" sibTransId="{857CB3E1-630A-49CA-82E7-0B35A70E7EC9}"/>
    <dgm:cxn modelId="{FED1659F-C3C1-4E29-BE2F-099091E14FE0}" srcId="{201349A5-6E58-44CD-9DAB-06D6CB5D902B}" destId="{34B40635-17C6-4DCE-839E-58F213435F8F}" srcOrd="3" destOrd="0" parTransId="{3807E3A5-9063-45DD-8C02-46A2C0539B19}" sibTransId="{88AFFAA3-34A5-4701-885D-9E8FC777442D}"/>
    <dgm:cxn modelId="{F06419A2-BBA3-44CE-BCBF-8254A6DC2E35}" type="presOf" srcId="{3BE476CD-3E25-4D48-AD49-6B793ACBAAC4}" destId="{2F14CAC2-06CC-4064-A807-2A686A3DB3C2}" srcOrd="0" destOrd="0" presId="urn:microsoft.com/office/officeart/2005/8/layout/hierarchy3"/>
    <dgm:cxn modelId="{59CA12A3-69D1-42F0-AF8C-04AA4CC6370B}" srcId="{CED5445C-6157-4547-B9DA-F243D49B770F}" destId="{A97B39DB-8755-4959-A445-87923A274E49}" srcOrd="2" destOrd="0" parTransId="{86D2F667-0A1B-402A-8D1C-51A7410AA337}" sibTransId="{70D8243F-68CA-4EB2-8A1B-0919B5807512}"/>
    <dgm:cxn modelId="{A6D428A8-713D-4ED8-BD0E-23E0732390B9}" srcId="{298CFD7D-9643-4B36-AF65-6916330F3AA4}" destId="{301225D0-E7FF-49FF-9328-4B4B375FB0DC}" srcOrd="0" destOrd="0" parTransId="{A0E19C11-A7A9-43FA-BB60-6E7D2BDA06E9}" sibTransId="{F20BFA6E-9E1E-4E03-A7E4-4F9BD228B7D0}"/>
    <dgm:cxn modelId="{3394F0AA-B10F-43C1-B864-B05B18209923}" type="presOf" srcId="{A97B39DB-8755-4959-A445-87923A274E49}" destId="{19576ED6-975E-4F80-9D2D-A571E3345B48}" srcOrd="1" destOrd="0" presId="urn:microsoft.com/office/officeart/2005/8/layout/hierarchy3"/>
    <dgm:cxn modelId="{B297A7AB-B4F8-4382-BDF9-581B61C14442}" type="presOf" srcId="{010E4DF8-B547-4A1B-B415-2A4AAE25E586}" destId="{F3E59BCF-C780-4C04-A1CF-B338AB85F9F3}" srcOrd="0" destOrd="0" presId="urn:microsoft.com/office/officeart/2005/8/layout/hierarchy3"/>
    <dgm:cxn modelId="{4B0157AD-278E-4410-98F3-BB2FFF30C354}" srcId="{D4E20BE9-260F-40CA-B5DA-F61314E1BB7F}" destId="{A34DDD2D-CF1D-4E28-9ABB-F8FB510BF4FD}" srcOrd="0" destOrd="0" parTransId="{9C604D47-F7F2-4FC3-9FD8-E0A3454694A1}" sibTransId="{63067536-CE4C-4C9F-ABC9-A7900B559609}"/>
    <dgm:cxn modelId="{2A919BAD-537B-4FEF-A9F5-2EACEE48D9DF}" srcId="{D4E20BE9-260F-40CA-B5DA-F61314E1BB7F}" destId="{010E4DF8-B547-4A1B-B415-2A4AAE25E586}" srcOrd="1" destOrd="0" parTransId="{86A35BEF-9E45-41CF-93A2-AC01B9A8367C}" sibTransId="{442BABA9-1772-4536-82EB-1BCA60305F64}"/>
    <dgm:cxn modelId="{F6F117B5-13ED-48A1-8823-33176F7E9598}" type="presOf" srcId="{86A35BEF-9E45-41CF-93A2-AC01B9A8367C}" destId="{595990C0-FE06-46B0-ACC3-C1AA3C95D1FD}" srcOrd="0" destOrd="0" presId="urn:microsoft.com/office/officeart/2005/8/layout/hierarchy3"/>
    <dgm:cxn modelId="{8E9D21B5-833E-497E-BAC5-D94C16228381}" type="presOf" srcId="{BC69EF8C-8A1A-44BB-A4B2-28DA99C0357F}" destId="{4827760E-72D4-4778-BDBB-C8A63839F0C2}" srcOrd="1" destOrd="0" presId="urn:microsoft.com/office/officeart/2005/8/layout/hierarchy3"/>
    <dgm:cxn modelId="{C849C6B5-609A-41A0-86DB-4D1FD397BAAB}" type="presOf" srcId="{4778F464-7EDD-46E5-9DFF-90F25C5E3FBF}" destId="{727A08B8-DC46-41B8-8051-A276CA79E885}" srcOrd="0" destOrd="0" presId="urn:microsoft.com/office/officeart/2005/8/layout/hierarchy3"/>
    <dgm:cxn modelId="{42E8B6B8-D5AE-4DD8-9FA2-332A852C99D2}" type="presOf" srcId="{34B40635-17C6-4DCE-839E-58F213435F8F}" destId="{E2AF8A85-595A-49A4-A3B2-45A45BF26909}" srcOrd="0" destOrd="0" presId="urn:microsoft.com/office/officeart/2005/8/layout/hierarchy3"/>
    <dgm:cxn modelId="{E3DF99B9-CDB7-4AB3-812B-D1DAA5CFE924}" type="presOf" srcId="{7EE00516-0227-444A-9976-37E716970537}" destId="{59AF38E3-BEB3-4DF3-9498-7EFC57BEC35D}" srcOrd="0" destOrd="0" presId="urn:microsoft.com/office/officeart/2005/8/layout/hierarchy3"/>
    <dgm:cxn modelId="{C06A4DBD-8558-43DD-B5A9-4826BEB99113}" srcId="{BC69EF8C-8A1A-44BB-A4B2-28DA99C0357F}" destId="{D8CDC231-C999-4CA6-A1D9-17F3BDAEB592}" srcOrd="2" destOrd="0" parTransId="{3D72B9E5-BA57-44ED-BF88-77F8A26B1625}" sibTransId="{101A76EB-0FB8-4668-9DE3-C0A89B5F31AD}"/>
    <dgm:cxn modelId="{6744B7C4-401D-4CCC-9C37-8B051BA036FE}" type="presOf" srcId="{3807E3A5-9063-45DD-8C02-46A2C0539B19}" destId="{A3453A78-4666-44ED-80D8-E946FADC3FCD}" srcOrd="0" destOrd="0" presId="urn:microsoft.com/office/officeart/2005/8/layout/hierarchy3"/>
    <dgm:cxn modelId="{EDEC34C6-B249-4ED7-A6FE-2DE5B3ECE71E}" type="presOf" srcId="{685F71EF-00F3-4D80-95F3-7798270347DB}" destId="{BBF20A6C-5D2E-4A27-913F-AA591E205F08}" srcOrd="0" destOrd="0" presId="urn:microsoft.com/office/officeart/2005/8/layout/hierarchy3"/>
    <dgm:cxn modelId="{CFD000C7-0037-488D-9D7B-FB30DD6674D0}" type="presOf" srcId="{A0E19C11-A7A9-43FA-BB60-6E7D2BDA06E9}" destId="{7F5D4881-112B-49E1-9776-4C5649E775D9}" srcOrd="0" destOrd="0" presId="urn:microsoft.com/office/officeart/2005/8/layout/hierarchy3"/>
    <dgm:cxn modelId="{767D3FC7-09B3-486F-B39F-8101F9631E1A}" srcId="{CED5445C-6157-4547-B9DA-F243D49B770F}" destId="{65AD863A-B6DF-45AA-BD4B-59001A78ACAF}" srcOrd="5" destOrd="0" parTransId="{616C431A-ECFF-4776-BD9A-F5616C22CFE7}" sibTransId="{D753B5C3-B71F-4B99-8EDC-D1426AF5A0F8}"/>
    <dgm:cxn modelId="{2321A4C7-DB2F-455C-B27B-36A9A410CD11}" type="presOf" srcId="{3D72B9E5-BA57-44ED-BF88-77F8A26B1625}" destId="{4A830232-A12B-4D17-8850-4354B6F15C91}" srcOrd="0" destOrd="0" presId="urn:microsoft.com/office/officeart/2005/8/layout/hierarchy3"/>
    <dgm:cxn modelId="{AE3F14D3-C237-460F-A925-058383120DB7}" srcId="{A97B39DB-8755-4959-A445-87923A274E49}" destId="{3BE476CD-3E25-4D48-AD49-6B793ACBAAC4}" srcOrd="3" destOrd="0" parTransId="{E9418368-C5C1-4993-BF1C-B1E1CA145333}" sibTransId="{899B4732-03D2-43C4-87CE-C161F4FC949D}"/>
    <dgm:cxn modelId="{544FC4D4-FB5E-4737-A429-F63A34F0CBD9}" type="presOf" srcId="{65AD863A-B6DF-45AA-BD4B-59001A78ACAF}" destId="{1DF85848-F217-4896-8329-10ED18DBDCA0}" srcOrd="0" destOrd="0" presId="urn:microsoft.com/office/officeart/2005/8/layout/hierarchy3"/>
    <dgm:cxn modelId="{3927FCD4-D629-4070-B98D-B6C8DB5C9022}" type="presOf" srcId="{4D818BEF-E525-4147-9DEF-40026705C502}" destId="{071AD582-E511-4177-B6BB-093DF56484A6}" srcOrd="0" destOrd="0" presId="urn:microsoft.com/office/officeart/2005/8/layout/hierarchy3"/>
    <dgm:cxn modelId="{71E169D8-3925-44FC-8FD7-4FD463318D4A}" srcId="{A97B39DB-8755-4959-A445-87923A274E49}" destId="{580C01EF-5A78-4D6E-912B-024AF154F4D6}" srcOrd="2" destOrd="0" parTransId="{7EE00516-0227-444A-9976-37E716970537}" sibTransId="{ABD9F039-0F96-4AE3-A95F-E63B12F17412}"/>
    <dgm:cxn modelId="{67C4B9DA-C3D7-40D2-A608-623D13E4B978}" type="presOf" srcId="{07A07CC9-69D3-466A-B659-8DECAE51B84D}" destId="{0390AC8F-19CE-4D5A-A0CA-2D3A01C12735}" srcOrd="0" destOrd="0" presId="urn:microsoft.com/office/officeart/2005/8/layout/hierarchy3"/>
    <dgm:cxn modelId="{75DF87DC-60FE-4651-9A66-1B5CD6AD883A}" type="presOf" srcId="{6FB2B23F-B284-4C05-BDEE-9C837D7DEF52}" destId="{1225FA39-5ECB-40A8-95F9-98AEE1B73E70}" srcOrd="0" destOrd="0" presId="urn:microsoft.com/office/officeart/2005/8/layout/hierarchy3"/>
    <dgm:cxn modelId="{33FBDEDE-AC3F-42FB-9883-168ECD6D003A}" srcId="{D4E20BE9-260F-40CA-B5DA-F61314E1BB7F}" destId="{41DFA160-EE07-4755-BF32-4E05C99A7BC4}" srcOrd="3" destOrd="0" parTransId="{86B9D5C7-3A44-49CA-AB8B-AB43D8E82555}" sibTransId="{6C395DE3-8784-43F7-8CF7-E7664E22BB63}"/>
    <dgm:cxn modelId="{291F36E2-0F8A-4BC4-95A2-4AA841E9174E}" type="presOf" srcId="{298CFD7D-9643-4B36-AF65-6916330F3AA4}" destId="{B82F8451-0572-4145-AA0E-7687E76C3E0C}" srcOrd="1" destOrd="0" presId="urn:microsoft.com/office/officeart/2005/8/layout/hierarchy3"/>
    <dgm:cxn modelId="{B8F583E3-44CE-4DC8-8C77-C4490002BF6F}" srcId="{BC69EF8C-8A1A-44BB-A4B2-28DA99C0357F}" destId="{DFA5723E-B3F0-49FB-99FB-32AD3C49EC1B}" srcOrd="0" destOrd="0" parTransId="{122241B8-6BD6-45A3-A835-D57185493178}" sibTransId="{EB1EF37C-8815-4419-89DC-C59C84B2BCA0}"/>
    <dgm:cxn modelId="{5A2E7BE5-ED0C-4C7F-A73A-BF28232012A2}" srcId="{CED5445C-6157-4547-B9DA-F243D49B770F}" destId="{201349A5-6E58-44CD-9DAB-06D6CB5D902B}" srcOrd="1" destOrd="0" parTransId="{E6631DCA-A61B-4C60-BFE9-ED9805B9D794}" sibTransId="{DB097B50-C317-4967-BD59-11B018290A95}"/>
    <dgm:cxn modelId="{AC821AE8-259B-4986-B39C-741B73EFD1EE}" srcId="{298CFD7D-9643-4B36-AF65-6916330F3AA4}" destId="{4D818BEF-E525-4147-9DEF-40026705C502}" srcOrd="1" destOrd="0" parTransId="{7F980001-1F95-4A64-A787-F3B7ADBF0809}" sibTransId="{4DAA4088-2434-495C-8AD1-B6A8361106E8}"/>
    <dgm:cxn modelId="{B464ABEC-72EC-4414-9373-F68015387FFA}" type="presOf" srcId="{CD0CE95D-5066-4421-9950-B98DA996490F}" destId="{15AC2BDE-E774-4611-A405-E8170409DD74}" srcOrd="0" destOrd="0" presId="urn:microsoft.com/office/officeart/2005/8/layout/hierarchy3"/>
    <dgm:cxn modelId="{866936ED-7F9F-416B-B6D7-F8320A5F6A18}" type="presOf" srcId="{6E25503D-AD63-4368-AD07-071BFD59D3B9}" destId="{BE1EC7D8-49AE-4F80-BA14-9FCA6043A649}" srcOrd="0" destOrd="0" presId="urn:microsoft.com/office/officeart/2005/8/layout/hierarchy3"/>
    <dgm:cxn modelId="{1B3561F1-F53C-47B3-99EA-BC7D89993DC1}" type="presOf" srcId="{BDC246F4-1841-46C8-9ADC-FBDE7ED508A3}" destId="{4A30C1E7-AFB5-4635-8639-93779A6A8582}" srcOrd="0" destOrd="0" presId="urn:microsoft.com/office/officeart/2005/8/layout/hierarchy3"/>
    <dgm:cxn modelId="{3C9300F4-027A-4B3F-840E-B9D9C739A2E3}" type="presOf" srcId="{7F980001-1F95-4A64-A787-F3B7ADBF0809}" destId="{63DF3A81-D181-435B-B857-534919D30B2D}" srcOrd="0" destOrd="0" presId="urn:microsoft.com/office/officeart/2005/8/layout/hierarchy3"/>
    <dgm:cxn modelId="{9BB24DF6-CC81-464A-AB96-1B8B279754D3}" type="presOf" srcId="{D4E20BE9-260F-40CA-B5DA-F61314E1BB7F}" destId="{90A5ACA8-9C1B-4B51-8440-01E52308E9BF}" srcOrd="0" destOrd="0" presId="urn:microsoft.com/office/officeart/2005/8/layout/hierarchy3"/>
    <dgm:cxn modelId="{5AFBD2F7-E9AE-40FB-A8F0-BA16B96257BD}" srcId="{65AD863A-B6DF-45AA-BD4B-59001A78ACAF}" destId="{5D55E47E-40EA-4E13-92B5-352963008D2A}" srcOrd="0" destOrd="0" parTransId="{B5FF63B7-83A3-41BD-B6BE-014B5705A5CF}" sibTransId="{7D16F7CB-A8DC-4179-BF11-163C3D8A15F4}"/>
    <dgm:cxn modelId="{D9FB92FF-3230-4807-A385-67BD6ABA9069}" type="presOf" srcId="{4A73016A-230B-4152-B7CE-C727329B46F6}" destId="{399D773A-E941-4311-9674-45D295C7268B}" srcOrd="0" destOrd="0" presId="urn:microsoft.com/office/officeart/2005/8/layout/hierarchy3"/>
    <dgm:cxn modelId="{5915E292-91B3-45C6-80DE-821AA243A822}" type="presParOf" srcId="{4F3CBA7D-0FDF-4E66-9068-F98921970EE4}" destId="{AAB1B418-FCF0-4305-A549-0EB90740CC3D}" srcOrd="0" destOrd="0" presId="urn:microsoft.com/office/officeart/2005/8/layout/hierarchy3"/>
    <dgm:cxn modelId="{B84F6AD9-4132-43DC-BCEA-F4F64AE39214}" type="presParOf" srcId="{AAB1B418-FCF0-4305-A549-0EB90740CC3D}" destId="{A6D6E073-A597-40D0-810F-87B90C9E8233}" srcOrd="0" destOrd="0" presId="urn:microsoft.com/office/officeart/2005/8/layout/hierarchy3"/>
    <dgm:cxn modelId="{9EC03191-0DB5-4C07-8B0A-AF5AD74E639A}" type="presParOf" srcId="{A6D6E073-A597-40D0-810F-87B90C9E8233}" destId="{8909C9FB-4CA0-4F98-89B5-88D511BECB1E}" srcOrd="0" destOrd="0" presId="urn:microsoft.com/office/officeart/2005/8/layout/hierarchy3"/>
    <dgm:cxn modelId="{DA157912-1A79-4285-9512-DA9007354159}" type="presParOf" srcId="{A6D6E073-A597-40D0-810F-87B90C9E8233}" destId="{4827760E-72D4-4778-BDBB-C8A63839F0C2}" srcOrd="1" destOrd="0" presId="urn:microsoft.com/office/officeart/2005/8/layout/hierarchy3"/>
    <dgm:cxn modelId="{A56E6946-0148-4A1F-961E-819A5857FF15}" type="presParOf" srcId="{AAB1B418-FCF0-4305-A549-0EB90740CC3D}" destId="{9C20688F-3EEA-473A-93DC-CF133086C10D}" srcOrd="1" destOrd="0" presId="urn:microsoft.com/office/officeart/2005/8/layout/hierarchy3"/>
    <dgm:cxn modelId="{375AC77E-310F-4A88-82DB-CD5889FC5D3C}" type="presParOf" srcId="{9C20688F-3EEA-473A-93DC-CF133086C10D}" destId="{1C074956-F151-4E3B-96CE-B987C1D87B0F}" srcOrd="0" destOrd="0" presId="urn:microsoft.com/office/officeart/2005/8/layout/hierarchy3"/>
    <dgm:cxn modelId="{EEF28C88-5264-481C-BB82-CAE5082ABE0C}" type="presParOf" srcId="{9C20688F-3EEA-473A-93DC-CF133086C10D}" destId="{0207C33F-1BF8-4180-A175-7933073ACACD}" srcOrd="1" destOrd="0" presId="urn:microsoft.com/office/officeart/2005/8/layout/hierarchy3"/>
    <dgm:cxn modelId="{83E8B14B-DAAE-4968-9A00-5F7F2EDFB18A}" type="presParOf" srcId="{9C20688F-3EEA-473A-93DC-CF133086C10D}" destId="{30687506-0EE7-4789-A878-2B7CA0ED063E}" srcOrd="2" destOrd="0" presId="urn:microsoft.com/office/officeart/2005/8/layout/hierarchy3"/>
    <dgm:cxn modelId="{531CD575-2595-4112-AAB8-CEA25262DDE1}" type="presParOf" srcId="{9C20688F-3EEA-473A-93DC-CF133086C10D}" destId="{1225FA39-5ECB-40A8-95F9-98AEE1B73E70}" srcOrd="3" destOrd="0" presId="urn:microsoft.com/office/officeart/2005/8/layout/hierarchy3"/>
    <dgm:cxn modelId="{7FB5F6A1-156C-4B45-B78D-5F05DDFAFA62}" type="presParOf" srcId="{9C20688F-3EEA-473A-93DC-CF133086C10D}" destId="{4A830232-A12B-4D17-8850-4354B6F15C91}" srcOrd="4" destOrd="0" presId="urn:microsoft.com/office/officeart/2005/8/layout/hierarchy3"/>
    <dgm:cxn modelId="{75070929-00D3-4FB8-8F86-234253A51495}" type="presParOf" srcId="{9C20688F-3EEA-473A-93DC-CF133086C10D}" destId="{2209FD85-CB88-4F00-BD2C-F32332C37FCC}" srcOrd="5" destOrd="0" presId="urn:microsoft.com/office/officeart/2005/8/layout/hierarchy3"/>
    <dgm:cxn modelId="{BB0BC292-9B1F-4887-9A37-21B7B78DCC01}" type="presParOf" srcId="{9C20688F-3EEA-473A-93DC-CF133086C10D}" destId="{399D773A-E941-4311-9674-45D295C7268B}" srcOrd="6" destOrd="0" presId="urn:microsoft.com/office/officeart/2005/8/layout/hierarchy3"/>
    <dgm:cxn modelId="{3B6DC71B-447D-4319-959D-F0F5D325F733}" type="presParOf" srcId="{9C20688F-3EEA-473A-93DC-CF133086C10D}" destId="{65FB8DC3-FB78-4920-BA17-9CA92044A3CE}" srcOrd="7" destOrd="0" presId="urn:microsoft.com/office/officeart/2005/8/layout/hierarchy3"/>
    <dgm:cxn modelId="{FB0C1937-4AC0-4119-B954-68D4072EB8BF}" type="presParOf" srcId="{4F3CBA7D-0FDF-4E66-9068-F98921970EE4}" destId="{EBC4FDFC-4CFC-4594-BBFC-D0534C43BD5B}" srcOrd="1" destOrd="0" presId="urn:microsoft.com/office/officeart/2005/8/layout/hierarchy3"/>
    <dgm:cxn modelId="{1FF2E84E-CB5B-424F-BCB5-175003D0B9F8}" type="presParOf" srcId="{EBC4FDFC-4CFC-4594-BBFC-D0534C43BD5B}" destId="{7E9E97AD-E3EC-43EF-B33D-98928AEDA8F7}" srcOrd="0" destOrd="0" presId="urn:microsoft.com/office/officeart/2005/8/layout/hierarchy3"/>
    <dgm:cxn modelId="{B8404566-E4C0-4DA8-B46B-6F9C3AD914CE}" type="presParOf" srcId="{7E9E97AD-E3EC-43EF-B33D-98928AEDA8F7}" destId="{F48165B2-66A4-4E12-9653-B9938628F857}" srcOrd="0" destOrd="0" presId="urn:microsoft.com/office/officeart/2005/8/layout/hierarchy3"/>
    <dgm:cxn modelId="{2A497ED6-8E70-4710-A31E-D1D5C7435918}" type="presParOf" srcId="{7E9E97AD-E3EC-43EF-B33D-98928AEDA8F7}" destId="{A6D364F6-CE17-47F5-9DCE-4CD289074B55}" srcOrd="1" destOrd="0" presId="urn:microsoft.com/office/officeart/2005/8/layout/hierarchy3"/>
    <dgm:cxn modelId="{D44609C4-A2C5-46B5-A0BD-BDB88D7CE166}" type="presParOf" srcId="{EBC4FDFC-4CFC-4594-BBFC-D0534C43BD5B}" destId="{2CC62E79-B460-4385-9478-8FD36A708CA8}" srcOrd="1" destOrd="0" presId="urn:microsoft.com/office/officeart/2005/8/layout/hierarchy3"/>
    <dgm:cxn modelId="{2C8CE29D-5B8C-47D2-94A0-A8CA83AA82FB}" type="presParOf" srcId="{2CC62E79-B460-4385-9478-8FD36A708CA8}" destId="{224BFDB0-2BD9-4698-B538-A3054FAA2E61}" srcOrd="0" destOrd="0" presId="urn:microsoft.com/office/officeart/2005/8/layout/hierarchy3"/>
    <dgm:cxn modelId="{7D6D2BA3-511C-40ED-A397-CC1DD77CB9E1}" type="presParOf" srcId="{2CC62E79-B460-4385-9478-8FD36A708CA8}" destId="{9669ED94-F515-4273-8DA3-0E73E5AA3406}" srcOrd="1" destOrd="0" presId="urn:microsoft.com/office/officeart/2005/8/layout/hierarchy3"/>
    <dgm:cxn modelId="{1B18FA80-18B8-4E25-84C7-BB74754A2179}" type="presParOf" srcId="{2CC62E79-B460-4385-9478-8FD36A708CA8}" destId="{D9D8FC6F-454C-40D8-A1FA-1CCBBCB04006}" srcOrd="2" destOrd="0" presId="urn:microsoft.com/office/officeart/2005/8/layout/hierarchy3"/>
    <dgm:cxn modelId="{E2C879EB-F238-4CFC-94F2-C2B5EA17B2D8}" type="presParOf" srcId="{2CC62E79-B460-4385-9478-8FD36A708CA8}" destId="{65F72967-1A96-48F1-9276-31B27DA1A431}" srcOrd="3" destOrd="0" presId="urn:microsoft.com/office/officeart/2005/8/layout/hierarchy3"/>
    <dgm:cxn modelId="{76DA7051-25BE-431A-924B-FEE99C0A6449}" type="presParOf" srcId="{2CC62E79-B460-4385-9478-8FD36A708CA8}" destId="{66B1AC0C-5633-4E1F-B1E1-7411456AD845}" srcOrd="4" destOrd="0" presId="urn:microsoft.com/office/officeart/2005/8/layout/hierarchy3"/>
    <dgm:cxn modelId="{E9A2572B-4AF5-4E7F-92C9-9B41C1F08274}" type="presParOf" srcId="{2CC62E79-B460-4385-9478-8FD36A708CA8}" destId="{0390AC8F-19CE-4D5A-A0CA-2D3A01C12735}" srcOrd="5" destOrd="0" presId="urn:microsoft.com/office/officeart/2005/8/layout/hierarchy3"/>
    <dgm:cxn modelId="{5C5C34CA-9730-47AA-A181-FBC5505048AD}" type="presParOf" srcId="{2CC62E79-B460-4385-9478-8FD36A708CA8}" destId="{A3453A78-4666-44ED-80D8-E946FADC3FCD}" srcOrd="6" destOrd="0" presId="urn:microsoft.com/office/officeart/2005/8/layout/hierarchy3"/>
    <dgm:cxn modelId="{66C57C84-00AB-4E18-8B4D-60D6E6393789}" type="presParOf" srcId="{2CC62E79-B460-4385-9478-8FD36A708CA8}" destId="{E2AF8A85-595A-49A4-A3B2-45A45BF26909}" srcOrd="7" destOrd="0" presId="urn:microsoft.com/office/officeart/2005/8/layout/hierarchy3"/>
    <dgm:cxn modelId="{7ABF52F9-F387-492E-829D-54946F9EC6B1}" type="presParOf" srcId="{4F3CBA7D-0FDF-4E66-9068-F98921970EE4}" destId="{4B36712D-26D5-48CF-A5F7-6E634DBAAF9C}" srcOrd="2" destOrd="0" presId="urn:microsoft.com/office/officeart/2005/8/layout/hierarchy3"/>
    <dgm:cxn modelId="{FB63EDC2-AF68-4030-AA91-0EAD2FDC5B61}" type="presParOf" srcId="{4B36712D-26D5-48CF-A5F7-6E634DBAAF9C}" destId="{48AC21F8-D4B7-406E-B222-A8D6008A24EB}" srcOrd="0" destOrd="0" presId="urn:microsoft.com/office/officeart/2005/8/layout/hierarchy3"/>
    <dgm:cxn modelId="{F5318643-46EF-4DFA-8E08-E8C35792E9EB}" type="presParOf" srcId="{48AC21F8-D4B7-406E-B222-A8D6008A24EB}" destId="{33FCB870-59AE-41E7-897C-25EB4D89D6A8}" srcOrd="0" destOrd="0" presId="urn:microsoft.com/office/officeart/2005/8/layout/hierarchy3"/>
    <dgm:cxn modelId="{8D058EA5-8F19-4306-A2F0-94CCE34A607B}" type="presParOf" srcId="{48AC21F8-D4B7-406E-B222-A8D6008A24EB}" destId="{19576ED6-975E-4F80-9D2D-A571E3345B48}" srcOrd="1" destOrd="0" presId="urn:microsoft.com/office/officeart/2005/8/layout/hierarchy3"/>
    <dgm:cxn modelId="{B52EB0C8-1B4A-4A1F-8E63-E0A33C8396E4}" type="presParOf" srcId="{4B36712D-26D5-48CF-A5F7-6E634DBAAF9C}" destId="{4E8D70C4-0D27-421F-ABB1-1AFB050C2B22}" srcOrd="1" destOrd="0" presId="urn:microsoft.com/office/officeart/2005/8/layout/hierarchy3"/>
    <dgm:cxn modelId="{A7A2CDA2-3120-4649-8294-D338AD3C906F}" type="presParOf" srcId="{4E8D70C4-0D27-421F-ABB1-1AFB050C2B22}" destId="{481ED448-44C4-46A8-997B-67DAB7FD3827}" srcOrd="0" destOrd="0" presId="urn:microsoft.com/office/officeart/2005/8/layout/hierarchy3"/>
    <dgm:cxn modelId="{0819A58E-22CD-4BEB-AEF4-B4B37CE3C667}" type="presParOf" srcId="{4E8D70C4-0D27-421F-ABB1-1AFB050C2B22}" destId="{15AC2BDE-E774-4611-A405-E8170409DD74}" srcOrd="1" destOrd="0" presId="urn:microsoft.com/office/officeart/2005/8/layout/hierarchy3"/>
    <dgm:cxn modelId="{812AC6E0-11CA-4075-A128-BA115B901A5C}" type="presParOf" srcId="{4E8D70C4-0D27-421F-ABB1-1AFB050C2B22}" destId="{D34A1E70-4AD1-4552-B1EC-4605E472409B}" srcOrd="2" destOrd="0" presId="urn:microsoft.com/office/officeart/2005/8/layout/hierarchy3"/>
    <dgm:cxn modelId="{54EC1B8C-59F7-4972-A7E8-55E1C9A2C3DA}" type="presParOf" srcId="{4E8D70C4-0D27-421F-ABB1-1AFB050C2B22}" destId="{E509ECAD-42A9-4874-AF04-0A4EE3640267}" srcOrd="3" destOrd="0" presId="urn:microsoft.com/office/officeart/2005/8/layout/hierarchy3"/>
    <dgm:cxn modelId="{72C48046-338D-4251-8BD9-E5E7C9D62650}" type="presParOf" srcId="{4E8D70C4-0D27-421F-ABB1-1AFB050C2B22}" destId="{59AF38E3-BEB3-4DF3-9498-7EFC57BEC35D}" srcOrd="4" destOrd="0" presId="urn:microsoft.com/office/officeart/2005/8/layout/hierarchy3"/>
    <dgm:cxn modelId="{C191D508-AF8F-425C-858E-8D230EF6CEA0}" type="presParOf" srcId="{4E8D70C4-0D27-421F-ABB1-1AFB050C2B22}" destId="{1436CEBD-47F4-450B-8F0F-4525B1794ED3}" srcOrd="5" destOrd="0" presId="urn:microsoft.com/office/officeart/2005/8/layout/hierarchy3"/>
    <dgm:cxn modelId="{F89A396B-3403-4D9A-8C78-0D74D18E4564}" type="presParOf" srcId="{4E8D70C4-0D27-421F-ABB1-1AFB050C2B22}" destId="{D92BD92C-349D-4476-8081-CF5F6D7B50D7}" srcOrd="6" destOrd="0" presId="urn:microsoft.com/office/officeart/2005/8/layout/hierarchy3"/>
    <dgm:cxn modelId="{C2F16776-0126-4073-8D91-43057589E575}" type="presParOf" srcId="{4E8D70C4-0D27-421F-ABB1-1AFB050C2B22}" destId="{2F14CAC2-06CC-4064-A807-2A686A3DB3C2}" srcOrd="7" destOrd="0" presId="urn:microsoft.com/office/officeart/2005/8/layout/hierarchy3"/>
    <dgm:cxn modelId="{FF3B9EA4-96DE-46C6-9D56-2BE6637C58E1}" type="presParOf" srcId="{4F3CBA7D-0FDF-4E66-9068-F98921970EE4}" destId="{C1285572-763B-4CD0-BE13-99668E1706DF}" srcOrd="3" destOrd="0" presId="urn:microsoft.com/office/officeart/2005/8/layout/hierarchy3"/>
    <dgm:cxn modelId="{BF93A5C8-792E-46F4-926D-C8CFDEE18CE9}" type="presParOf" srcId="{C1285572-763B-4CD0-BE13-99668E1706DF}" destId="{C988B8EA-C4BE-4136-A355-9703DCDEFBEA}" srcOrd="0" destOrd="0" presId="urn:microsoft.com/office/officeart/2005/8/layout/hierarchy3"/>
    <dgm:cxn modelId="{88639969-059F-43C4-B472-93E765DF9AD6}" type="presParOf" srcId="{C988B8EA-C4BE-4136-A355-9703DCDEFBEA}" destId="{90A5ACA8-9C1B-4B51-8440-01E52308E9BF}" srcOrd="0" destOrd="0" presId="urn:microsoft.com/office/officeart/2005/8/layout/hierarchy3"/>
    <dgm:cxn modelId="{A2389124-DE96-4D3E-A942-FE3236ABEDA3}" type="presParOf" srcId="{C988B8EA-C4BE-4136-A355-9703DCDEFBEA}" destId="{5E8CCAD9-F30C-42CC-AC50-5D243A4323C4}" srcOrd="1" destOrd="0" presId="urn:microsoft.com/office/officeart/2005/8/layout/hierarchy3"/>
    <dgm:cxn modelId="{D6700633-F387-4F1D-A83A-FB5269418AFC}" type="presParOf" srcId="{C1285572-763B-4CD0-BE13-99668E1706DF}" destId="{01792089-890B-4BD8-905B-1F7A78BF4A08}" srcOrd="1" destOrd="0" presId="urn:microsoft.com/office/officeart/2005/8/layout/hierarchy3"/>
    <dgm:cxn modelId="{31BB279F-CBF8-4C5F-8724-866132F9A866}" type="presParOf" srcId="{01792089-890B-4BD8-905B-1F7A78BF4A08}" destId="{F6016909-890F-4D7E-9F53-D884E68AA30E}" srcOrd="0" destOrd="0" presId="urn:microsoft.com/office/officeart/2005/8/layout/hierarchy3"/>
    <dgm:cxn modelId="{DF706EE1-B617-4FAE-A83E-9F7725FF9EE0}" type="presParOf" srcId="{01792089-890B-4BD8-905B-1F7A78BF4A08}" destId="{996FAFC5-BADD-446A-AADF-CF1DB8EC1A94}" srcOrd="1" destOrd="0" presId="urn:microsoft.com/office/officeart/2005/8/layout/hierarchy3"/>
    <dgm:cxn modelId="{A9E31551-5CF4-45CD-A7BC-295F56EA7550}" type="presParOf" srcId="{01792089-890B-4BD8-905B-1F7A78BF4A08}" destId="{595990C0-FE06-46B0-ACC3-C1AA3C95D1FD}" srcOrd="2" destOrd="0" presId="urn:microsoft.com/office/officeart/2005/8/layout/hierarchy3"/>
    <dgm:cxn modelId="{C7F7B5A6-F25C-4334-8644-0C00F629E22A}" type="presParOf" srcId="{01792089-890B-4BD8-905B-1F7A78BF4A08}" destId="{F3E59BCF-C780-4C04-A1CF-B338AB85F9F3}" srcOrd="3" destOrd="0" presId="urn:microsoft.com/office/officeart/2005/8/layout/hierarchy3"/>
    <dgm:cxn modelId="{5DA389B0-535E-4739-98C0-7293D3A22759}" type="presParOf" srcId="{01792089-890B-4BD8-905B-1F7A78BF4A08}" destId="{727A08B8-DC46-41B8-8051-A276CA79E885}" srcOrd="4" destOrd="0" presId="urn:microsoft.com/office/officeart/2005/8/layout/hierarchy3"/>
    <dgm:cxn modelId="{A513BAF5-3D9C-4BEE-9724-132BAFEFEA27}" type="presParOf" srcId="{01792089-890B-4BD8-905B-1F7A78BF4A08}" destId="{0E554AC5-D3FC-404C-8C18-43B0FABE22CC}" srcOrd="5" destOrd="0" presId="urn:microsoft.com/office/officeart/2005/8/layout/hierarchy3"/>
    <dgm:cxn modelId="{F4C5E57B-32AA-4476-B9D9-45976A301EC9}" type="presParOf" srcId="{01792089-890B-4BD8-905B-1F7A78BF4A08}" destId="{A981BEB0-3A6C-40DF-AA6C-0057F8DBB499}" srcOrd="6" destOrd="0" presId="urn:microsoft.com/office/officeart/2005/8/layout/hierarchy3"/>
    <dgm:cxn modelId="{0CEF4A43-9414-4A9E-988C-6C7A72300941}" type="presParOf" srcId="{01792089-890B-4BD8-905B-1F7A78BF4A08}" destId="{6956FE09-43A1-40F4-9908-2054E1E94984}" srcOrd="7" destOrd="0" presId="urn:microsoft.com/office/officeart/2005/8/layout/hierarchy3"/>
    <dgm:cxn modelId="{7088F0A9-308C-4480-A9FC-C4DC1923EA72}" type="presParOf" srcId="{4F3CBA7D-0FDF-4E66-9068-F98921970EE4}" destId="{F1C3665D-8CBA-4452-95DB-936B2747AAFD}" srcOrd="4" destOrd="0" presId="urn:microsoft.com/office/officeart/2005/8/layout/hierarchy3"/>
    <dgm:cxn modelId="{5861C415-B74A-44E2-908E-8A2CDF4C4D62}" type="presParOf" srcId="{F1C3665D-8CBA-4452-95DB-936B2747AAFD}" destId="{35E36E90-60F6-4066-9534-8D641A7E7047}" srcOrd="0" destOrd="0" presId="urn:microsoft.com/office/officeart/2005/8/layout/hierarchy3"/>
    <dgm:cxn modelId="{5339E4B3-F369-46C8-A9A5-FB3648D43536}" type="presParOf" srcId="{35E36E90-60F6-4066-9534-8D641A7E7047}" destId="{E62D4BB0-52C8-405C-B267-1D20B590ED82}" srcOrd="0" destOrd="0" presId="urn:microsoft.com/office/officeart/2005/8/layout/hierarchy3"/>
    <dgm:cxn modelId="{F4C02A64-7C20-442E-B6A7-9E4A252CBA28}" type="presParOf" srcId="{35E36E90-60F6-4066-9534-8D641A7E7047}" destId="{B82F8451-0572-4145-AA0E-7687E76C3E0C}" srcOrd="1" destOrd="0" presId="urn:microsoft.com/office/officeart/2005/8/layout/hierarchy3"/>
    <dgm:cxn modelId="{FE695BF7-43AA-4518-A696-7C95AD3C23B8}" type="presParOf" srcId="{F1C3665D-8CBA-4452-95DB-936B2747AAFD}" destId="{31C28F13-5714-4B55-BF6C-3746A04F7B14}" srcOrd="1" destOrd="0" presId="urn:microsoft.com/office/officeart/2005/8/layout/hierarchy3"/>
    <dgm:cxn modelId="{78E5113E-6191-4AB6-83F5-0DAFFDA9E4D0}" type="presParOf" srcId="{31C28F13-5714-4B55-BF6C-3746A04F7B14}" destId="{7F5D4881-112B-49E1-9776-4C5649E775D9}" srcOrd="0" destOrd="0" presId="urn:microsoft.com/office/officeart/2005/8/layout/hierarchy3"/>
    <dgm:cxn modelId="{E98B7B5E-B6C8-4F03-A6E6-50A053AF6423}" type="presParOf" srcId="{31C28F13-5714-4B55-BF6C-3746A04F7B14}" destId="{4EA11BD1-C66A-4E3F-A73E-176C0C50E0D3}" srcOrd="1" destOrd="0" presId="urn:microsoft.com/office/officeart/2005/8/layout/hierarchy3"/>
    <dgm:cxn modelId="{DAC1AF5C-8B6E-4CB2-B969-94A4C0CB5781}" type="presParOf" srcId="{31C28F13-5714-4B55-BF6C-3746A04F7B14}" destId="{63DF3A81-D181-435B-B857-534919D30B2D}" srcOrd="2" destOrd="0" presId="urn:microsoft.com/office/officeart/2005/8/layout/hierarchy3"/>
    <dgm:cxn modelId="{784BFA6E-80E1-42B5-B257-0440ED68D34B}" type="presParOf" srcId="{31C28F13-5714-4B55-BF6C-3746A04F7B14}" destId="{071AD582-E511-4177-B6BB-093DF56484A6}" srcOrd="3" destOrd="0" presId="urn:microsoft.com/office/officeart/2005/8/layout/hierarchy3"/>
    <dgm:cxn modelId="{E9853545-612C-4CD8-83FA-90F79AF90454}" type="presParOf" srcId="{31C28F13-5714-4B55-BF6C-3746A04F7B14}" destId="{C3EFDAD2-5E92-4E07-916A-D95CCE33207F}" srcOrd="4" destOrd="0" presId="urn:microsoft.com/office/officeart/2005/8/layout/hierarchy3"/>
    <dgm:cxn modelId="{6D7B77AB-E383-4519-944C-5B8380713741}" type="presParOf" srcId="{31C28F13-5714-4B55-BF6C-3746A04F7B14}" destId="{BBF20A6C-5D2E-4A27-913F-AA591E205F08}" srcOrd="5" destOrd="0" presId="urn:microsoft.com/office/officeart/2005/8/layout/hierarchy3"/>
    <dgm:cxn modelId="{4C427D7C-E6D0-4F8F-96C9-DFDA7FF86BFF}" type="presParOf" srcId="{31C28F13-5714-4B55-BF6C-3746A04F7B14}" destId="{001FD0BB-ED81-4DB8-86BE-8821093D04CA}" srcOrd="6" destOrd="0" presId="urn:microsoft.com/office/officeart/2005/8/layout/hierarchy3"/>
    <dgm:cxn modelId="{2B97F104-69A6-4AE7-8B6F-AC70E5B8D774}" type="presParOf" srcId="{31C28F13-5714-4B55-BF6C-3746A04F7B14}" destId="{391EF213-A712-47F9-9884-B47ADB68F745}" srcOrd="7" destOrd="0" presId="urn:microsoft.com/office/officeart/2005/8/layout/hierarchy3"/>
    <dgm:cxn modelId="{B39946E2-0AFE-4C96-AA5B-C9EBA2E80760}" type="presParOf" srcId="{4F3CBA7D-0FDF-4E66-9068-F98921970EE4}" destId="{1F783478-D684-40D9-B370-0E8A35AC34E1}" srcOrd="5" destOrd="0" presId="urn:microsoft.com/office/officeart/2005/8/layout/hierarchy3"/>
    <dgm:cxn modelId="{A03FB6E8-6EB5-4692-9953-63AEEF0E983F}" type="presParOf" srcId="{1F783478-D684-40D9-B370-0E8A35AC34E1}" destId="{EA4BC49C-8228-40F9-8A28-B3216242997C}" srcOrd="0" destOrd="0" presId="urn:microsoft.com/office/officeart/2005/8/layout/hierarchy3"/>
    <dgm:cxn modelId="{6F1A6FC8-D4B6-41A3-821E-296A57FE515A}" type="presParOf" srcId="{EA4BC49C-8228-40F9-8A28-B3216242997C}" destId="{1DF85848-F217-4896-8329-10ED18DBDCA0}" srcOrd="0" destOrd="0" presId="urn:microsoft.com/office/officeart/2005/8/layout/hierarchy3"/>
    <dgm:cxn modelId="{0D45AAFB-B8D9-4A87-9830-91884AC86C91}" type="presParOf" srcId="{EA4BC49C-8228-40F9-8A28-B3216242997C}" destId="{61D1BCC6-456B-409A-94BE-142E4B0BA226}" srcOrd="1" destOrd="0" presId="urn:microsoft.com/office/officeart/2005/8/layout/hierarchy3"/>
    <dgm:cxn modelId="{943083FC-46BB-4645-8C51-AD9F6A2F6AE8}" type="presParOf" srcId="{1F783478-D684-40D9-B370-0E8A35AC34E1}" destId="{5120E151-E95A-40DA-8DE5-E5592A1B403D}" srcOrd="1" destOrd="0" presId="urn:microsoft.com/office/officeart/2005/8/layout/hierarchy3"/>
    <dgm:cxn modelId="{6B722AC9-CCD9-46D5-BD9C-16D6914892DD}" type="presParOf" srcId="{5120E151-E95A-40DA-8DE5-E5592A1B403D}" destId="{75776F23-2F0E-42D9-9E82-36EE6B6A752D}" srcOrd="0" destOrd="0" presId="urn:microsoft.com/office/officeart/2005/8/layout/hierarchy3"/>
    <dgm:cxn modelId="{C4B8DA19-D010-4648-911A-7B08A8F4EB9B}" type="presParOf" srcId="{5120E151-E95A-40DA-8DE5-E5592A1B403D}" destId="{1007A87B-8295-4ACD-8462-523A85B8049E}" srcOrd="1" destOrd="0" presId="urn:microsoft.com/office/officeart/2005/8/layout/hierarchy3"/>
    <dgm:cxn modelId="{261B7E53-B16B-4EDD-8209-F91C8309106E}" type="presParOf" srcId="{5120E151-E95A-40DA-8DE5-E5592A1B403D}" destId="{4A30C1E7-AFB5-4635-8639-93779A6A8582}" srcOrd="2" destOrd="0" presId="urn:microsoft.com/office/officeart/2005/8/layout/hierarchy3"/>
    <dgm:cxn modelId="{B88BD7F7-A44A-4823-987C-35C50963016C}" type="presParOf" srcId="{5120E151-E95A-40DA-8DE5-E5592A1B403D}" destId="{8418B163-2672-4C08-B60C-E6B38B658962}" srcOrd="3" destOrd="0" presId="urn:microsoft.com/office/officeart/2005/8/layout/hierarchy3"/>
    <dgm:cxn modelId="{DFD3FCB2-5398-4938-BFB2-0E8F13CCA9CD}" type="presParOf" srcId="{5120E151-E95A-40DA-8DE5-E5592A1B403D}" destId="{BE1EC7D8-49AE-4F80-BA14-9FCA6043A649}" srcOrd="4" destOrd="0" presId="urn:microsoft.com/office/officeart/2005/8/layout/hierarchy3"/>
    <dgm:cxn modelId="{20ADFD54-F3A0-46AE-8728-89E728D80D5B}" type="presParOf" srcId="{5120E151-E95A-40DA-8DE5-E5592A1B403D}" destId="{0B9D8AE0-FC85-4127-9FAE-50ACE0B5F77C}" srcOrd="5" destOrd="0" presId="urn:microsoft.com/office/officeart/2005/8/layout/hierarchy3"/>
    <dgm:cxn modelId="{AB63C4FF-1172-43DE-8B59-B8664C83BBEA}" type="presParOf" srcId="{5120E151-E95A-40DA-8DE5-E5592A1B403D}" destId="{CFB20B26-B98B-4E04-A240-34397A2753A5}" srcOrd="6" destOrd="0" presId="urn:microsoft.com/office/officeart/2005/8/layout/hierarchy3"/>
    <dgm:cxn modelId="{A94DB902-620F-4EBC-B0BE-D4969136CEEF}" type="presParOf" srcId="{5120E151-E95A-40DA-8DE5-E5592A1B403D}" destId="{EE008089-5DD5-4B1B-A523-0D343DDD8EA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56DE4-8297-4936-AD24-FD68D59B77D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AC0FE-1E90-4BB4-8A6F-558B7F47AE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Informationen</a:t>
          </a:r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: </a:t>
          </a:r>
        </a:p>
        <a:p>
          <a:pPr>
            <a:lnSpc>
              <a:spcPct val="100000"/>
            </a:lnSpc>
            <a:defRPr cap="all"/>
          </a:pPr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Anwendungsbezogene Themen und Fallbeispiele guter Ausbildungs- und Prüfungspraxis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1630C-3B08-4701-B47A-7412AE1F031D}" type="parTrans" cxnId="{5A2473C2-10F2-421B-94CF-A62D34522B77}">
      <dgm:prSet/>
      <dgm:spPr/>
      <dgm:t>
        <a:bodyPr/>
        <a:lstStyle/>
        <a:p>
          <a:endParaRPr lang="en-US"/>
        </a:p>
      </dgm:t>
    </dgm:pt>
    <dgm:pt modelId="{EAB04BFC-AFD6-4987-B4B5-7EE07A70BFDE}" type="sibTrans" cxnId="{5A2473C2-10F2-421B-94CF-A62D34522B77}">
      <dgm:prSet/>
      <dgm:spPr/>
      <dgm:t>
        <a:bodyPr/>
        <a:lstStyle/>
        <a:p>
          <a:endParaRPr lang="en-US"/>
        </a:p>
      </dgm:t>
    </dgm:pt>
    <dgm:pt modelId="{3613794F-2CFA-4F33-A5FA-AD65E11623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Community: </a:t>
          </a:r>
        </a:p>
        <a:p>
          <a:pPr>
            <a:lnSpc>
              <a:spcPct val="100000"/>
            </a:lnSpc>
            <a:defRPr cap="all"/>
          </a:pPr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Austauschmöglichkeiten mit anderen Ausbildern und Prüfern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2D390-310F-49FA-B098-151EC98410BF}" type="parTrans" cxnId="{5D9B7650-F8AC-45E2-9CC9-8E4E4D6E1729}">
      <dgm:prSet/>
      <dgm:spPr/>
      <dgm:t>
        <a:bodyPr/>
        <a:lstStyle/>
        <a:p>
          <a:endParaRPr lang="en-US"/>
        </a:p>
      </dgm:t>
    </dgm:pt>
    <dgm:pt modelId="{F7B561D0-6CEF-4404-9FFB-1CC2F3CB6591}" type="sibTrans" cxnId="{5D9B7650-F8AC-45E2-9CC9-8E4E4D6E1729}">
      <dgm:prSet/>
      <dgm:spPr/>
      <dgm:t>
        <a:bodyPr/>
        <a:lstStyle/>
        <a:p>
          <a:endParaRPr lang="en-US"/>
        </a:p>
      </dgm:t>
    </dgm:pt>
    <dgm:pt modelId="{7B9166CB-F9B4-4F60-A077-50BF938209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Werkzeuge:</a:t>
          </a:r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>
            <a:lnSpc>
              <a:spcPct val="100000"/>
            </a:lnSpc>
            <a:defRPr cap="all"/>
          </a:pPr>
          <a:r>
            <a:rPr lang="de-DE" dirty="0">
              <a:latin typeface="Arial" panose="020B0604020202020204" pitchFamily="34" charset="0"/>
              <a:cs typeface="Arial" panose="020B0604020202020204" pitchFamily="34" charset="0"/>
            </a:rPr>
            <a:t>Qualitätsgesicherter Zugriff auf maßgeschneiderte Werkzeuge und Lernpfade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EEEE7-CD41-4068-861A-C8657FC6E655}" type="parTrans" cxnId="{1DECC3F7-FB07-4E48-88E9-DD8BDAAFE773}">
      <dgm:prSet/>
      <dgm:spPr/>
      <dgm:t>
        <a:bodyPr/>
        <a:lstStyle/>
        <a:p>
          <a:endParaRPr lang="en-US"/>
        </a:p>
      </dgm:t>
    </dgm:pt>
    <dgm:pt modelId="{11016BF1-2A69-415F-BB75-F078DA94EF79}" type="sibTrans" cxnId="{1DECC3F7-FB07-4E48-88E9-DD8BDAAFE773}">
      <dgm:prSet/>
      <dgm:spPr/>
      <dgm:t>
        <a:bodyPr/>
        <a:lstStyle/>
        <a:p>
          <a:endParaRPr lang="en-US"/>
        </a:p>
      </dgm:t>
    </dgm:pt>
    <dgm:pt modelId="{1F1A8D87-F83C-415F-AA57-800929115763}" type="pres">
      <dgm:prSet presAssocID="{4C656DE4-8297-4936-AD24-FD68D59B77DC}" presName="root" presStyleCnt="0">
        <dgm:presLayoutVars>
          <dgm:dir/>
          <dgm:resizeHandles val="exact"/>
        </dgm:presLayoutVars>
      </dgm:prSet>
      <dgm:spPr/>
    </dgm:pt>
    <dgm:pt modelId="{D129D87A-A02B-48F6-AC05-73B491A2A754}" type="pres">
      <dgm:prSet presAssocID="{43CAC0FE-1E90-4BB4-8A6F-558B7F47AEEB}" presName="compNode" presStyleCnt="0"/>
      <dgm:spPr/>
    </dgm:pt>
    <dgm:pt modelId="{6B804AD9-6E1E-4E7C-A697-7DDBF1785F5E}" type="pres">
      <dgm:prSet presAssocID="{43CAC0FE-1E90-4BB4-8A6F-558B7F47AEEB}" presName="iconBgRect" presStyleLbl="bgShp" presStyleIdx="0" presStyleCnt="3"/>
      <dgm:spPr/>
    </dgm:pt>
    <dgm:pt modelId="{CBA46458-3BDC-44E2-A6D2-B877157618A0}" type="pres">
      <dgm:prSet presAssocID="{43CAC0FE-1E90-4BB4-8A6F-558B7F47AE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6C331DB6-082F-4D5C-9605-B99D0C6A8D2A}" type="pres">
      <dgm:prSet presAssocID="{43CAC0FE-1E90-4BB4-8A6F-558B7F47AEEB}" presName="spaceRect" presStyleCnt="0"/>
      <dgm:spPr/>
    </dgm:pt>
    <dgm:pt modelId="{20C5AE38-7AFB-4F97-A95F-29393DABE960}" type="pres">
      <dgm:prSet presAssocID="{43CAC0FE-1E90-4BB4-8A6F-558B7F47AEEB}" presName="textRect" presStyleLbl="revTx" presStyleIdx="0" presStyleCnt="3">
        <dgm:presLayoutVars>
          <dgm:chMax val="1"/>
          <dgm:chPref val="1"/>
        </dgm:presLayoutVars>
      </dgm:prSet>
      <dgm:spPr/>
    </dgm:pt>
    <dgm:pt modelId="{46362CD9-05F2-4DE4-8B7B-6BAC8A11A150}" type="pres">
      <dgm:prSet presAssocID="{EAB04BFC-AFD6-4987-B4B5-7EE07A70BFDE}" presName="sibTrans" presStyleCnt="0"/>
      <dgm:spPr/>
    </dgm:pt>
    <dgm:pt modelId="{0C59052B-CD38-4A66-A31E-E1D97B426A56}" type="pres">
      <dgm:prSet presAssocID="{3613794F-2CFA-4F33-A5FA-AD65E11623E2}" presName="compNode" presStyleCnt="0"/>
      <dgm:spPr/>
    </dgm:pt>
    <dgm:pt modelId="{45B235A0-68F6-4EB1-B83E-4FB794935ADF}" type="pres">
      <dgm:prSet presAssocID="{3613794F-2CFA-4F33-A5FA-AD65E11623E2}" presName="iconBgRect" presStyleLbl="bgShp" presStyleIdx="1" presStyleCnt="3"/>
      <dgm:spPr/>
    </dgm:pt>
    <dgm:pt modelId="{A2135AA1-B2FF-4BC7-B7FD-11B30C0C2075}" type="pres">
      <dgm:prSet presAssocID="{3613794F-2CFA-4F33-A5FA-AD65E11623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634C56C-654E-48B5-9D4D-2BEB702E432F}" type="pres">
      <dgm:prSet presAssocID="{3613794F-2CFA-4F33-A5FA-AD65E11623E2}" presName="spaceRect" presStyleCnt="0"/>
      <dgm:spPr/>
    </dgm:pt>
    <dgm:pt modelId="{A1257956-92FA-4764-AD2C-E27C4735D319}" type="pres">
      <dgm:prSet presAssocID="{3613794F-2CFA-4F33-A5FA-AD65E11623E2}" presName="textRect" presStyleLbl="revTx" presStyleIdx="1" presStyleCnt="3">
        <dgm:presLayoutVars>
          <dgm:chMax val="1"/>
          <dgm:chPref val="1"/>
        </dgm:presLayoutVars>
      </dgm:prSet>
      <dgm:spPr/>
    </dgm:pt>
    <dgm:pt modelId="{F535ACA4-F99E-4121-8219-1C365D1DD100}" type="pres">
      <dgm:prSet presAssocID="{F7B561D0-6CEF-4404-9FFB-1CC2F3CB6591}" presName="sibTrans" presStyleCnt="0"/>
      <dgm:spPr/>
    </dgm:pt>
    <dgm:pt modelId="{DAD385E6-FF00-4463-8120-3DFD28A0FE46}" type="pres">
      <dgm:prSet presAssocID="{7B9166CB-F9B4-4F60-A077-50BF93820928}" presName="compNode" presStyleCnt="0"/>
      <dgm:spPr/>
    </dgm:pt>
    <dgm:pt modelId="{EFE190D8-A83A-44B2-B56F-A6D3BEB0F4E2}" type="pres">
      <dgm:prSet presAssocID="{7B9166CB-F9B4-4F60-A077-50BF93820928}" presName="iconBgRect" presStyleLbl="bgShp" presStyleIdx="2" presStyleCnt="3"/>
      <dgm:spPr/>
    </dgm:pt>
    <dgm:pt modelId="{4971455C-A5C7-4EF0-86F7-D9D2D35CD949}" type="pres">
      <dgm:prSet presAssocID="{7B9166CB-F9B4-4F60-A077-50BF938209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8F489B7-41D1-4D40-8855-A6365100A8EE}" type="pres">
      <dgm:prSet presAssocID="{7B9166CB-F9B4-4F60-A077-50BF93820928}" presName="spaceRect" presStyleCnt="0"/>
      <dgm:spPr/>
    </dgm:pt>
    <dgm:pt modelId="{5836944E-BAEC-47E3-B1BB-BBE9F0E201D0}" type="pres">
      <dgm:prSet presAssocID="{7B9166CB-F9B4-4F60-A077-50BF938209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65A5267-F966-4D0E-8A51-8B9173BB5B38}" type="presOf" srcId="{4C656DE4-8297-4936-AD24-FD68D59B77DC}" destId="{1F1A8D87-F83C-415F-AA57-800929115763}" srcOrd="0" destOrd="0" presId="urn:microsoft.com/office/officeart/2018/5/layout/IconCircleLabelList"/>
    <dgm:cxn modelId="{5D9B7650-F8AC-45E2-9CC9-8E4E4D6E1729}" srcId="{4C656DE4-8297-4936-AD24-FD68D59B77DC}" destId="{3613794F-2CFA-4F33-A5FA-AD65E11623E2}" srcOrd="1" destOrd="0" parTransId="{33C2D390-310F-49FA-B098-151EC98410BF}" sibTransId="{F7B561D0-6CEF-4404-9FFB-1CC2F3CB6591}"/>
    <dgm:cxn modelId="{B6CB977C-B21B-4D1F-86D6-EA4240C18427}" type="presOf" srcId="{43CAC0FE-1E90-4BB4-8A6F-558B7F47AEEB}" destId="{20C5AE38-7AFB-4F97-A95F-29393DABE960}" srcOrd="0" destOrd="0" presId="urn:microsoft.com/office/officeart/2018/5/layout/IconCircleLabelList"/>
    <dgm:cxn modelId="{1C3F1C92-ACF1-428C-9C42-16D4ED754694}" type="presOf" srcId="{3613794F-2CFA-4F33-A5FA-AD65E11623E2}" destId="{A1257956-92FA-4764-AD2C-E27C4735D319}" srcOrd="0" destOrd="0" presId="urn:microsoft.com/office/officeart/2018/5/layout/IconCircleLabelList"/>
    <dgm:cxn modelId="{FC043FBE-A765-452F-9A5B-CCC64ED8D3E6}" type="presOf" srcId="{7B9166CB-F9B4-4F60-A077-50BF93820928}" destId="{5836944E-BAEC-47E3-B1BB-BBE9F0E201D0}" srcOrd="0" destOrd="0" presId="urn:microsoft.com/office/officeart/2018/5/layout/IconCircleLabelList"/>
    <dgm:cxn modelId="{5A2473C2-10F2-421B-94CF-A62D34522B77}" srcId="{4C656DE4-8297-4936-AD24-FD68D59B77DC}" destId="{43CAC0FE-1E90-4BB4-8A6F-558B7F47AEEB}" srcOrd="0" destOrd="0" parTransId="{1A41630C-3B08-4701-B47A-7412AE1F031D}" sibTransId="{EAB04BFC-AFD6-4987-B4B5-7EE07A70BFDE}"/>
    <dgm:cxn modelId="{1DECC3F7-FB07-4E48-88E9-DD8BDAAFE773}" srcId="{4C656DE4-8297-4936-AD24-FD68D59B77DC}" destId="{7B9166CB-F9B4-4F60-A077-50BF93820928}" srcOrd="2" destOrd="0" parTransId="{906EEEE7-CD41-4068-861A-C8657FC6E655}" sibTransId="{11016BF1-2A69-415F-BB75-F078DA94EF79}"/>
    <dgm:cxn modelId="{5F9C0A94-86D7-466B-9039-E9F637E5F35A}" type="presParOf" srcId="{1F1A8D87-F83C-415F-AA57-800929115763}" destId="{D129D87A-A02B-48F6-AC05-73B491A2A754}" srcOrd="0" destOrd="0" presId="urn:microsoft.com/office/officeart/2018/5/layout/IconCircleLabelList"/>
    <dgm:cxn modelId="{3601ACDB-CB04-4D42-9380-1C2F05DD525D}" type="presParOf" srcId="{D129D87A-A02B-48F6-AC05-73B491A2A754}" destId="{6B804AD9-6E1E-4E7C-A697-7DDBF1785F5E}" srcOrd="0" destOrd="0" presId="urn:microsoft.com/office/officeart/2018/5/layout/IconCircleLabelList"/>
    <dgm:cxn modelId="{0F4DFBE2-A297-48CF-A0F1-FCD7142EEAA7}" type="presParOf" srcId="{D129D87A-A02B-48F6-AC05-73B491A2A754}" destId="{CBA46458-3BDC-44E2-A6D2-B877157618A0}" srcOrd="1" destOrd="0" presId="urn:microsoft.com/office/officeart/2018/5/layout/IconCircleLabelList"/>
    <dgm:cxn modelId="{3BB40B10-62AB-44E8-BF0C-9F1A038AD8CB}" type="presParOf" srcId="{D129D87A-A02B-48F6-AC05-73B491A2A754}" destId="{6C331DB6-082F-4D5C-9605-B99D0C6A8D2A}" srcOrd="2" destOrd="0" presId="urn:microsoft.com/office/officeart/2018/5/layout/IconCircleLabelList"/>
    <dgm:cxn modelId="{6AB49576-701B-4B1C-8381-284837C8193E}" type="presParOf" srcId="{D129D87A-A02B-48F6-AC05-73B491A2A754}" destId="{20C5AE38-7AFB-4F97-A95F-29393DABE960}" srcOrd="3" destOrd="0" presId="urn:microsoft.com/office/officeart/2018/5/layout/IconCircleLabelList"/>
    <dgm:cxn modelId="{17AC118B-55D6-4C63-A415-6174884154E5}" type="presParOf" srcId="{1F1A8D87-F83C-415F-AA57-800929115763}" destId="{46362CD9-05F2-4DE4-8B7B-6BAC8A11A150}" srcOrd="1" destOrd="0" presId="urn:microsoft.com/office/officeart/2018/5/layout/IconCircleLabelList"/>
    <dgm:cxn modelId="{79DF3A8A-FD02-4703-96E8-6A68B4C6BA38}" type="presParOf" srcId="{1F1A8D87-F83C-415F-AA57-800929115763}" destId="{0C59052B-CD38-4A66-A31E-E1D97B426A56}" srcOrd="2" destOrd="0" presId="urn:microsoft.com/office/officeart/2018/5/layout/IconCircleLabelList"/>
    <dgm:cxn modelId="{B485F13C-E272-4AEC-BDDF-AC17204D2BE1}" type="presParOf" srcId="{0C59052B-CD38-4A66-A31E-E1D97B426A56}" destId="{45B235A0-68F6-4EB1-B83E-4FB794935ADF}" srcOrd="0" destOrd="0" presId="urn:microsoft.com/office/officeart/2018/5/layout/IconCircleLabelList"/>
    <dgm:cxn modelId="{A4742176-CFD7-400B-A5A4-E91EC36AA8B9}" type="presParOf" srcId="{0C59052B-CD38-4A66-A31E-E1D97B426A56}" destId="{A2135AA1-B2FF-4BC7-B7FD-11B30C0C2075}" srcOrd="1" destOrd="0" presId="urn:microsoft.com/office/officeart/2018/5/layout/IconCircleLabelList"/>
    <dgm:cxn modelId="{77CAFBCD-0020-46E2-BD92-1C1CBDCF6113}" type="presParOf" srcId="{0C59052B-CD38-4A66-A31E-E1D97B426A56}" destId="{7634C56C-654E-48B5-9D4D-2BEB702E432F}" srcOrd="2" destOrd="0" presId="urn:microsoft.com/office/officeart/2018/5/layout/IconCircleLabelList"/>
    <dgm:cxn modelId="{864A807E-2D82-4069-B170-F5C4122DD682}" type="presParOf" srcId="{0C59052B-CD38-4A66-A31E-E1D97B426A56}" destId="{A1257956-92FA-4764-AD2C-E27C4735D319}" srcOrd="3" destOrd="0" presId="urn:microsoft.com/office/officeart/2018/5/layout/IconCircleLabelList"/>
    <dgm:cxn modelId="{BCD408C7-5E4F-4E2E-8A3E-CD4F28E86B9D}" type="presParOf" srcId="{1F1A8D87-F83C-415F-AA57-800929115763}" destId="{F535ACA4-F99E-4121-8219-1C365D1DD100}" srcOrd="3" destOrd="0" presId="urn:microsoft.com/office/officeart/2018/5/layout/IconCircleLabelList"/>
    <dgm:cxn modelId="{94A83917-3596-4A21-B1DB-555C10F28AAA}" type="presParOf" srcId="{1F1A8D87-F83C-415F-AA57-800929115763}" destId="{DAD385E6-FF00-4463-8120-3DFD28A0FE46}" srcOrd="4" destOrd="0" presId="urn:microsoft.com/office/officeart/2018/5/layout/IconCircleLabelList"/>
    <dgm:cxn modelId="{5AB0F1E4-9745-4D26-8D88-A0735ED39ADC}" type="presParOf" srcId="{DAD385E6-FF00-4463-8120-3DFD28A0FE46}" destId="{EFE190D8-A83A-44B2-B56F-A6D3BEB0F4E2}" srcOrd="0" destOrd="0" presId="urn:microsoft.com/office/officeart/2018/5/layout/IconCircleLabelList"/>
    <dgm:cxn modelId="{D157A060-1E83-421E-850D-F43C74421FE8}" type="presParOf" srcId="{DAD385E6-FF00-4463-8120-3DFD28A0FE46}" destId="{4971455C-A5C7-4EF0-86F7-D9D2D35CD949}" srcOrd="1" destOrd="0" presId="urn:microsoft.com/office/officeart/2018/5/layout/IconCircleLabelList"/>
    <dgm:cxn modelId="{43190157-CDF0-4AC3-A3CA-E3179B12F630}" type="presParOf" srcId="{DAD385E6-FF00-4463-8120-3DFD28A0FE46}" destId="{68F489B7-41D1-4D40-8855-A6365100A8EE}" srcOrd="2" destOrd="0" presId="urn:microsoft.com/office/officeart/2018/5/layout/IconCircleLabelList"/>
    <dgm:cxn modelId="{013B57E3-13D6-48F9-A347-A0AE33B32181}" type="presParOf" srcId="{DAD385E6-FF00-4463-8120-3DFD28A0FE46}" destId="{5836944E-BAEC-47E3-B1BB-BBE9F0E201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D78CB-FD71-4491-A12E-41299C82D6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4278C-151F-473D-97B0-60A1E5C3267C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17. April 2024 </a:t>
          </a:r>
          <a:br>
            <a:rPr lang="de-DE"/>
          </a:br>
          <a:r>
            <a:rPr lang="de-DE"/>
            <a:t>Training on the Job für Erstausbilder</a:t>
          </a:r>
          <a:endParaRPr lang="en-US"/>
        </a:p>
      </dgm:t>
    </dgm:pt>
    <dgm:pt modelId="{6CCF7A74-EE43-44EB-9A21-47782EE26DDD}" type="parTrans" cxnId="{6407D748-929D-4D17-91A7-AE2BDF7E2800}">
      <dgm:prSet/>
      <dgm:spPr/>
      <dgm:t>
        <a:bodyPr/>
        <a:lstStyle/>
        <a:p>
          <a:endParaRPr lang="en-US"/>
        </a:p>
      </dgm:t>
    </dgm:pt>
    <dgm:pt modelId="{CB0989FE-3AE7-42DC-AB11-4CE4D6CFE8B3}" type="sibTrans" cxnId="{6407D748-929D-4D17-91A7-AE2BDF7E2800}">
      <dgm:prSet/>
      <dgm:spPr/>
      <dgm:t>
        <a:bodyPr/>
        <a:lstStyle/>
        <a:p>
          <a:endParaRPr lang="en-US"/>
        </a:p>
      </dgm:t>
    </dgm:pt>
    <dgm:pt modelId="{2F73AC30-8AE6-44CE-9B78-C297A1A3463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Ausbilder-Lunch: </a:t>
          </a:r>
          <a:br>
            <a:rPr lang="de-DE"/>
          </a:br>
          <a:r>
            <a:rPr lang="de-DE"/>
            <a:t>„Radikalisierungsprävention in der Ausbildung“</a:t>
          </a:r>
          <a:endParaRPr lang="en-US"/>
        </a:p>
      </dgm:t>
    </dgm:pt>
    <dgm:pt modelId="{1E246CE6-002A-4877-A5B3-B3F6428DF981}" type="parTrans" cxnId="{834F3C18-D332-4BD0-9CAF-8EBECA8D4B20}">
      <dgm:prSet/>
      <dgm:spPr/>
      <dgm:t>
        <a:bodyPr/>
        <a:lstStyle/>
        <a:p>
          <a:endParaRPr lang="en-US"/>
        </a:p>
      </dgm:t>
    </dgm:pt>
    <dgm:pt modelId="{3396B4AA-9C68-4627-9D70-6EE1C83D4BC3}" type="sibTrans" cxnId="{834F3C18-D332-4BD0-9CAF-8EBECA8D4B20}">
      <dgm:prSet/>
      <dgm:spPr/>
      <dgm:t>
        <a:bodyPr/>
        <a:lstStyle/>
        <a:p>
          <a:endParaRPr lang="en-US"/>
        </a:p>
      </dgm:t>
    </dgm:pt>
    <dgm:pt modelId="{B98925CB-BBDC-4ADB-A4A1-7A0B95AE964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KI in der Ausbildung (Workshop)</a:t>
          </a:r>
          <a:endParaRPr lang="en-US"/>
        </a:p>
      </dgm:t>
    </dgm:pt>
    <dgm:pt modelId="{FD69109D-C69C-4430-8FAB-EEA7C82DFC47}" type="parTrans" cxnId="{462008D9-38D0-4EDA-8C89-B65F9CFA3B5B}">
      <dgm:prSet/>
      <dgm:spPr/>
      <dgm:t>
        <a:bodyPr/>
        <a:lstStyle/>
        <a:p>
          <a:endParaRPr lang="en-US"/>
        </a:p>
      </dgm:t>
    </dgm:pt>
    <dgm:pt modelId="{4A5DDC18-A669-425E-9158-11664F2BCD93}" type="sibTrans" cxnId="{462008D9-38D0-4EDA-8C89-B65F9CFA3B5B}">
      <dgm:prSet/>
      <dgm:spPr/>
      <dgm:t>
        <a:bodyPr/>
        <a:lstStyle/>
        <a:p>
          <a:endParaRPr lang="en-US"/>
        </a:p>
      </dgm:t>
    </dgm:pt>
    <dgm:pt modelId="{7B03E86E-59B3-47CC-B161-D831EF025D8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6. Mai 2024</a:t>
          </a:r>
          <a:br>
            <a:rPr lang="de-DE"/>
          </a:br>
          <a:r>
            <a:rPr lang="de-DE"/>
            <a:t>Welcome Days für Auszubildende</a:t>
          </a:r>
          <a:endParaRPr lang="en-US"/>
        </a:p>
      </dgm:t>
    </dgm:pt>
    <dgm:pt modelId="{9B7314CD-49DC-493E-9C86-E67524115B44}" type="parTrans" cxnId="{A51748D0-988D-4C82-BA5A-B9B43727ADA2}">
      <dgm:prSet/>
      <dgm:spPr/>
      <dgm:t>
        <a:bodyPr/>
        <a:lstStyle/>
        <a:p>
          <a:endParaRPr lang="en-US"/>
        </a:p>
      </dgm:t>
    </dgm:pt>
    <dgm:pt modelId="{B4E10DBD-293C-412E-A29C-B845C97B3D83}" type="sibTrans" cxnId="{A51748D0-988D-4C82-BA5A-B9B43727ADA2}">
      <dgm:prSet/>
      <dgm:spPr/>
      <dgm:t>
        <a:bodyPr/>
        <a:lstStyle/>
        <a:p>
          <a:endParaRPr lang="en-US"/>
        </a:p>
      </dgm:t>
    </dgm:pt>
    <dgm:pt modelId="{0A8A268F-F31B-44F5-9975-DF386CFDBC09}" type="pres">
      <dgm:prSet presAssocID="{8DCD78CB-FD71-4491-A12E-41299C82D61D}" presName="root" presStyleCnt="0">
        <dgm:presLayoutVars>
          <dgm:dir/>
          <dgm:resizeHandles val="exact"/>
        </dgm:presLayoutVars>
      </dgm:prSet>
      <dgm:spPr/>
    </dgm:pt>
    <dgm:pt modelId="{2FA77CB1-4B0A-4F69-A099-26023F89AE88}" type="pres">
      <dgm:prSet presAssocID="{D4E4278C-151F-473D-97B0-60A1E5C3267C}" presName="compNode" presStyleCnt="0"/>
      <dgm:spPr/>
    </dgm:pt>
    <dgm:pt modelId="{44D8AC22-7CE0-485B-8A22-E06C49829B66}" type="pres">
      <dgm:prSet presAssocID="{D4E4278C-151F-473D-97B0-60A1E5C3267C}" presName="bgRect" presStyleLbl="bgShp" presStyleIdx="0" presStyleCnt="4"/>
      <dgm:spPr/>
    </dgm:pt>
    <dgm:pt modelId="{02ED4272-73C2-45CC-B1F9-2BC6F8292AE6}" type="pres">
      <dgm:prSet presAssocID="{D4E4278C-151F-473D-97B0-60A1E5C326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rzhantel"/>
        </a:ext>
      </dgm:extLst>
    </dgm:pt>
    <dgm:pt modelId="{FF06D510-9376-4DD5-8E6D-71FFD5BAB0BE}" type="pres">
      <dgm:prSet presAssocID="{D4E4278C-151F-473D-97B0-60A1E5C3267C}" presName="spaceRect" presStyleCnt="0"/>
      <dgm:spPr/>
    </dgm:pt>
    <dgm:pt modelId="{47424738-DEC0-4201-ABBD-60A007A4827D}" type="pres">
      <dgm:prSet presAssocID="{D4E4278C-151F-473D-97B0-60A1E5C3267C}" presName="parTx" presStyleLbl="revTx" presStyleIdx="0" presStyleCnt="4">
        <dgm:presLayoutVars>
          <dgm:chMax val="0"/>
          <dgm:chPref val="0"/>
        </dgm:presLayoutVars>
      </dgm:prSet>
      <dgm:spPr/>
    </dgm:pt>
    <dgm:pt modelId="{56C08C77-82E3-44B0-989A-433436F38A43}" type="pres">
      <dgm:prSet presAssocID="{CB0989FE-3AE7-42DC-AB11-4CE4D6CFE8B3}" presName="sibTrans" presStyleCnt="0"/>
      <dgm:spPr/>
    </dgm:pt>
    <dgm:pt modelId="{A94ECE71-2E1F-47D3-BFD4-E558E7025188}" type="pres">
      <dgm:prSet presAssocID="{2F73AC30-8AE6-44CE-9B78-C297A1A34631}" presName="compNode" presStyleCnt="0"/>
      <dgm:spPr/>
    </dgm:pt>
    <dgm:pt modelId="{243AA183-7655-4A34-838A-672516C07BB8}" type="pres">
      <dgm:prSet presAssocID="{2F73AC30-8AE6-44CE-9B78-C297A1A34631}" presName="bgRect" presStyleLbl="bgShp" presStyleIdx="1" presStyleCnt="4"/>
      <dgm:spPr/>
    </dgm:pt>
    <dgm:pt modelId="{0515C39E-AEC3-4126-B3A6-1979E1158788}" type="pres">
      <dgm:prSet presAssocID="{2F73AC30-8AE6-44CE-9B78-C297A1A3463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4E04D3D4-D463-484F-9687-5790FB68C38B}" type="pres">
      <dgm:prSet presAssocID="{2F73AC30-8AE6-44CE-9B78-C297A1A34631}" presName="spaceRect" presStyleCnt="0"/>
      <dgm:spPr/>
    </dgm:pt>
    <dgm:pt modelId="{6726F5C7-5FAC-4907-85DC-61F69D32D6C0}" type="pres">
      <dgm:prSet presAssocID="{2F73AC30-8AE6-44CE-9B78-C297A1A34631}" presName="parTx" presStyleLbl="revTx" presStyleIdx="1" presStyleCnt="4">
        <dgm:presLayoutVars>
          <dgm:chMax val="0"/>
          <dgm:chPref val="0"/>
        </dgm:presLayoutVars>
      </dgm:prSet>
      <dgm:spPr/>
    </dgm:pt>
    <dgm:pt modelId="{F40657A5-3DA0-4D55-9B67-C87A3666660A}" type="pres">
      <dgm:prSet presAssocID="{3396B4AA-9C68-4627-9D70-6EE1C83D4BC3}" presName="sibTrans" presStyleCnt="0"/>
      <dgm:spPr/>
    </dgm:pt>
    <dgm:pt modelId="{E44A4FB4-67F9-40EF-9390-AD023EE55C68}" type="pres">
      <dgm:prSet presAssocID="{B98925CB-BBDC-4ADB-A4A1-7A0B95AE964E}" presName="compNode" presStyleCnt="0"/>
      <dgm:spPr/>
    </dgm:pt>
    <dgm:pt modelId="{E0052A9E-2E06-4047-B0FB-D3E4E6618AFD}" type="pres">
      <dgm:prSet presAssocID="{B98925CB-BBDC-4ADB-A4A1-7A0B95AE964E}" presName="bgRect" presStyleLbl="bgShp" presStyleIdx="2" presStyleCnt="4"/>
      <dgm:spPr/>
    </dgm:pt>
    <dgm:pt modelId="{578CD6F6-DB82-44A7-8A59-15A112FAB63F}" type="pres">
      <dgm:prSet presAssocID="{B98925CB-BBDC-4ADB-A4A1-7A0B95AE96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weißer"/>
        </a:ext>
      </dgm:extLst>
    </dgm:pt>
    <dgm:pt modelId="{359582DD-F91F-4099-A562-07EAD036F1D2}" type="pres">
      <dgm:prSet presAssocID="{B98925CB-BBDC-4ADB-A4A1-7A0B95AE964E}" presName="spaceRect" presStyleCnt="0"/>
      <dgm:spPr/>
    </dgm:pt>
    <dgm:pt modelId="{E0CE045E-8551-497C-A680-EA74C22D6464}" type="pres">
      <dgm:prSet presAssocID="{B98925CB-BBDC-4ADB-A4A1-7A0B95AE964E}" presName="parTx" presStyleLbl="revTx" presStyleIdx="2" presStyleCnt="4">
        <dgm:presLayoutVars>
          <dgm:chMax val="0"/>
          <dgm:chPref val="0"/>
        </dgm:presLayoutVars>
      </dgm:prSet>
      <dgm:spPr/>
    </dgm:pt>
    <dgm:pt modelId="{0A6E88AA-D053-4345-9EFE-E82D9C656491}" type="pres">
      <dgm:prSet presAssocID="{4A5DDC18-A669-425E-9158-11664F2BCD93}" presName="sibTrans" presStyleCnt="0"/>
      <dgm:spPr/>
    </dgm:pt>
    <dgm:pt modelId="{7EC9CB2D-2DBD-4943-9F1B-82BFE282839E}" type="pres">
      <dgm:prSet presAssocID="{7B03E86E-59B3-47CC-B161-D831EF025D8F}" presName="compNode" presStyleCnt="0"/>
      <dgm:spPr/>
    </dgm:pt>
    <dgm:pt modelId="{4BCB305E-DD30-4624-A49B-FC343935F59A}" type="pres">
      <dgm:prSet presAssocID="{7B03E86E-59B3-47CC-B161-D831EF025D8F}" presName="bgRect" presStyleLbl="bgShp" presStyleIdx="3" presStyleCnt="4"/>
      <dgm:spPr/>
    </dgm:pt>
    <dgm:pt modelId="{F8DEC79E-F04C-4627-B2E2-0B73A737DDE5}" type="pres">
      <dgm:prSet presAssocID="{7B03E86E-59B3-47CC-B161-D831EF025D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908AB7D4-6281-4732-9E3E-2D231DDC77E3}" type="pres">
      <dgm:prSet presAssocID="{7B03E86E-59B3-47CC-B161-D831EF025D8F}" presName="spaceRect" presStyleCnt="0"/>
      <dgm:spPr/>
    </dgm:pt>
    <dgm:pt modelId="{90F43D9E-6237-44EC-B740-75F03D308320}" type="pres">
      <dgm:prSet presAssocID="{7B03E86E-59B3-47CC-B161-D831EF025D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A3A1400-A6DF-4279-A12C-2C3EC3CE064E}" type="presOf" srcId="{7B03E86E-59B3-47CC-B161-D831EF025D8F}" destId="{90F43D9E-6237-44EC-B740-75F03D308320}" srcOrd="0" destOrd="0" presId="urn:microsoft.com/office/officeart/2018/2/layout/IconVerticalSolidList"/>
    <dgm:cxn modelId="{834F3C18-D332-4BD0-9CAF-8EBECA8D4B20}" srcId="{8DCD78CB-FD71-4491-A12E-41299C82D61D}" destId="{2F73AC30-8AE6-44CE-9B78-C297A1A34631}" srcOrd="1" destOrd="0" parTransId="{1E246CE6-002A-4877-A5B3-B3F6428DF981}" sibTransId="{3396B4AA-9C68-4627-9D70-6EE1C83D4BC3}"/>
    <dgm:cxn modelId="{D2A25A37-3BD4-4B8A-9C4C-2A647DF2B9A2}" type="presOf" srcId="{D4E4278C-151F-473D-97B0-60A1E5C3267C}" destId="{47424738-DEC0-4201-ABBD-60A007A4827D}" srcOrd="0" destOrd="0" presId="urn:microsoft.com/office/officeart/2018/2/layout/IconVerticalSolidList"/>
    <dgm:cxn modelId="{6407D748-929D-4D17-91A7-AE2BDF7E2800}" srcId="{8DCD78CB-FD71-4491-A12E-41299C82D61D}" destId="{D4E4278C-151F-473D-97B0-60A1E5C3267C}" srcOrd="0" destOrd="0" parTransId="{6CCF7A74-EE43-44EB-9A21-47782EE26DDD}" sibTransId="{CB0989FE-3AE7-42DC-AB11-4CE4D6CFE8B3}"/>
    <dgm:cxn modelId="{EAF4BF71-887B-4DF8-985E-F4E8CCCD8699}" type="presOf" srcId="{B98925CB-BBDC-4ADB-A4A1-7A0B95AE964E}" destId="{E0CE045E-8551-497C-A680-EA74C22D6464}" srcOrd="0" destOrd="0" presId="urn:microsoft.com/office/officeart/2018/2/layout/IconVerticalSolidList"/>
    <dgm:cxn modelId="{DD2AF574-381D-4DC7-B718-F27B5A8A98EF}" type="presOf" srcId="{2F73AC30-8AE6-44CE-9B78-C297A1A34631}" destId="{6726F5C7-5FAC-4907-85DC-61F69D32D6C0}" srcOrd="0" destOrd="0" presId="urn:microsoft.com/office/officeart/2018/2/layout/IconVerticalSolidList"/>
    <dgm:cxn modelId="{5EE007CE-2574-42BD-A3F7-AAD0E88A2402}" type="presOf" srcId="{8DCD78CB-FD71-4491-A12E-41299C82D61D}" destId="{0A8A268F-F31B-44F5-9975-DF386CFDBC09}" srcOrd="0" destOrd="0" presId="urn:microsoft.com/office/officeart/2018/2/layout/IconVerticalSolidList"/>
    <dgm:cxn modelId="{A51748D0-988D-4C82-BA5A-B9B43727ADA2}" srcId="{8DCD78CB-FD71-4491-A12E-41299C82D61D}" destId="{7B03E86E-59B3-47CC-B161-D831EF025D8F}" srcOrd="3" destOrd="0" parTransId="{9B7314CD-49DC-493E-9C86-E67524115B44}" sibTransId="{B4E10DBD-293C-412E-A29C-B845C97B3D83}"/>
    <dgm:cxn modelId="{462008D9-38D0-4EDA-8C89-B65F9CFA3B5B}" srcId="{8DCD78CB-FD71-4491-A12E-41299C82D61D}" destId="{B98925CB-BBDC-4ADB-A4A1-7A0B95AE964E}" srcOrd="2" destOrd="0" parTransId="{FD69109D-C69C-4430-8FAB-EEA7C82DFC47}" sibTransId="{4A5DDC18-A669-425E-9158-11664F2BCD93}"/>
    <dgm:cxn modelId="{4017BDFB-BFEA-4153-AB9D-AECE367F072F}" type="presParOf" srcId="{0A8A268F-F31B-44F5-9975-DF386CFDBC09}" destId="{2FA77CB1-4B0A-4F69-A099-26023F89AE88}" srcOrd="0" destOrd="0" presId="urn:microsoft.com/office/officeart/2018/2/layout/IconVerticalSolidList"/>
    <dgm:cxn modelId="{23863E5F-6BE1-4162-AB9D-616327F463F6}" type="presParOf" srcId="{2FA77CB1-4B0A-4F69-A099-26023F89AE88}" destId="{44D8AC22-7CE0-485B-8A22-E06C49829B66}" srcOrd="0" destOrd="0" presId="urn:microsoft.com/office/officeart/2018/2/layout/IconVerticalSolidList"/>
    <dgm:cxn modelId="{05B952A7-9D45-463A-A76B-CD49AF20BEC6}" type="presParOf" srcId="{2FA77CB1-4B0A-4F69-A099-26023F89AE88}" destId="{02ED4272-73C2-45CC-B1F9-2BC6F8292AE6}" srcOrd="1" destOrd="0" presId="urn:microsoft.com/office/officeart/2018/2/layout/IconVerticalSolidList"/>
    <dgm:cxn modelId="{FCE15910-2619-45E6-832B-7B823CE7B780}" type="presParOf" srcId="{2FA77CB1-4B0A-4F69-A099-26023F89AE88}" destId="{FF06D510-9376-4DD5-8E6D-71FFD5BAB0BE}" srcOrd="2" destOrd="0" presId="urn:microsoft.com/office/officeart/2018/2/layout/IconVerticalSolidList"/>
    <dgm:cxn modelId="{27932D42-131B-4978-9C77-AE701F77A8BA}" type="presParOf" srcId="{2FA77CB1-4B0A-4F69-A099-26023F89AE88}" destId="{47424738-DEC0-4201-ABBD-60A007A4827D}" srcOrd="3" destOrd="0" presId="urn:microsoft.com/office/officeart/2018/2/layout/IconVerticalSolidList"/>
    <dgm:cxn modelId="{5338B95B-FAE1-4B48-AC35-27EA1E870500}" type="presParOf" srcId="{0A8A268F-F31B-44F5-9975-DF386CFDBC09}" destId="{56C08C77-82E3-44B0-989A-433436F38A43}" srcOrd="1" destOrd="0" presId="urn:microsoft.com/office/officeart/2018/2/layout/IconVerticalSolidList"/>
    <dgm:cxn modelId="{DFA7C433-BD7F-4687-A546-EC0DD057D529}" type="presParOf" srcId="{0A8A268F-F31B-44F5-9975-DF386CFDBC09}" destId="{A94ECE71-2E1F-47D3-BFD4-E558E7025188}" srcOrd="2" destOrd="0" presId="urn:microsoft.com/office/officeart/2018/2/layout/IconVerticalSolidList"/>
    <dgm:cxn modelId="{B569965C-922F-4CD5-A43A-BF2C95098A61}" type="presParOf" srcId="{A94ECE71-2E1F-47D3-BFD4-E558E7025188}" destId="{243AA183-7655-4A34-838A-672516C07BB8}" srcOrd="0" destOrd="0" presId="urn:microsoft.com/office/officeart/2018/2/layout/IconVerticalSolidList"/>
    <dgm:cxn modelId="{BD7E712F-B160-4F03-831D-9796B58A3A86}" type="presParOf" srcId="{A94ECE71-2E1F-47D3-BFD4-E558E7025188}" destId="{0515C39E-AEC3-4126-B3A6-1979E1158788}" srcOrd="1" destOrd="0" presId="urn:microsoft.com/office/officeart/2018/2/layout/IconVerticalSolidList"/>
    <dgm:cxn modelId="{39419067-6318-4D01-A1A8-B5E79F5F6F06}" type="presParOf" srcId="{A94ECE71-2E1F-47D3-BFD4-E558E7025188}" destId="{4E04D3D4-D463-484F-9687-5790FB68C38B}" srcOrd="2" destOrd="0" presId="urn:microsoft.com/office/officeart/2018/2/layout/IconVerticalSolidList"/>
    <dgm:cxn modelId="{30D9B6AA-B7B7-40FF-AD53-4B13211D0647}" type="presParOf" srcId="{A94ECE71-2E1F-47D3-BFD4-E558E7025188}" destId="{6726F5C7-5FAC-4907-85DC-61F69D32D6C0}" srcOrd="3" destOrd="0" presId="urn:microsoft.com/office/officeart/2018/2/layout/IconVerticalSolidList"/>
    <dgm:cxn modelId="{BA8C7766-500D-4519-9C7D-CB245987AE8A}" type="presParOf" srcId="{0A8A268F-F31B-44F5-9975-DF386CFDBC09}" destId="{F40657A5-3DA0-4D55-9B67-C87A3666660A}" srcOrd="3" destOrd="0" presId="urn:microsoft.com/office/officeart/2018/2/layout/IconVerticalSolidList"/>
    <dgm:cxn modelId="{C9298F3F-DD1A-4C60-BD6B-82E217588117}" type="presParOf" srcId="{0A8A268F-F31B-44F5-9975-DF386CFDBC09}" destId="{E44A4FB4-67F9-40EF-9390-AD023EE55C68}" srcOrd="4" destOrd="0" presId="urn:microsoft.com/office/officeart/2018/2/layout/IconVerticalSolidList"/>
    <dgm:cxn modelId="{09128A7D-F7F5-402F-A0A7-4D2B41B328EF}" type="presParOf" srcId="{E44A4FB4-67F9-40EF-9390-AD023EE55C68}" destId="{E0052A9E-2E06-4047-B0FB-D3E4E6618AFD}" srcOrd="0" destOrd="0" presId="urn:microsoft.com/office/officeart/2018/2/layout/IconVerticalSolidList"/>
    <dgm:cxn modelId="{75983287-7062-4FBE-8960-52E19DC82FFF}" type="presParOf" srcId="{E44A4FB4-67F9-40EF-9390-AD023EE55C68}" destId="{578CD6F6-DB82-44A7-8A59-15A112FAB63F}" srcOrd="1" destOrd="0" presId="urn:microsoft.com/office/officeart/2018/2/layout/IconVerticalSolidList"/>
    <dgm:cxn modelId="{EDB9105E-8946-4DE9-974C-AC0B4FA42A6F}" type="presParOf" srcId="{E44A4FB4-67F9-40EF-9390-AD023EE55C68}" destId="{359582DD-F91F-4099-A562-07EAD036F1D2}" srcOrd="2" destOrd="0" presId="urn:microsoft.com/office/officeart/2018/2/layout/IconVerticalSolidList"/>
    <dgm:cxn modelId="{E90FE24C-F029-430A-80F3-923411630C8E}" type="presParOf" srcId="{E44A4FB4-67F9-40EF-9390-AD023EE55C68}" destId="{E0CE045E-8551-497C-A680-EA74C22D6464}" srcOrd="3" destOrd="0" presId="urn:microsoft.com/office/officeart/2018/2/layout/IconVerticalSolidList"/>
    <dgm:cxn modelId="{FD991A8A-39D0-43AB-A6F2-2AEC343847EA}" type="presParOf" srcId="{0A8A268F-F31B-44F5-9975-DF386CFDBC09}" destId="{0A6E88AA-D053-4345-9EFE-E82D9C656491}" srcOrd="5" destOrd="0" presId="urn:microsoft.com/office/officeart/2018/2/layout/IconVerticalSolidList"/>
    <dgm:cxn modelId="{B6B91542-5644-4535-AAD2-F2B6BE7E6C88}" type="presParOf" srcId="{0A8A268F-F31B-44F5-9975-DF386CFDBC09}" destId="{7EC9CB2D-2DBD-4943-9F1B-82BFE282839E}" srcOrd="6" destOrd="0" presId="urn:microsoft.com/office/officeart/2018/2/layout/IconVerticalSolidList"/>
    <dgm:cxn modelId="{D3A8D27E-DC7D-4CE5-8FE4-1D791A25A655}" type="presParOf" srcId="{7EC9CB2D-2DBD-4943-9F1B-82BFE282839E}" destId="{4BCB305E-DD30-4624-A49B-FC343935F59A}" srcOrd="0" destOrd="0" presId="urn:microsoft.com/office/officeart/2018/2/layout/IconVerticalSolidList"/>
    <dgm:cxn modelId="{A4D154B9-952B-4E3B-BD65-06433F494207}" type="presParOf" srcId="{7EC9CB2D-2DBD-4943-9F1B-82BFE282839E}" destId="{F8DEC79E-F04C-4627-B2E2-0B73A737DDE5}" srcOrd="1" destOrd="0" presId="urn:microsoft.com/office/officeart/2018/2/layout/IconVerticalSolidList"/>
    <dgm:cxn modelId="{20B5D211-C1F2-4CA1-A6DF-0BEBE69D0A9D}" type="presParOf" srcId="{7EC9CB2D-2DBD-4943-9F1B-82BFE282839E}" destId="{908AB7D4-6281-4732-9E3E-2D231DDC77E3}" srcOrd="2" destOrd="0" presId="urn:microsoft.com/office/officeart/2018/2/layout/IconVerticalSolidList"/>
    <dgm:cxn modelId="{8094C784-D400-456E-A17B-BCCE7D1C714F}" type="presParOf" srcId="{7EC9CB2D-2DBD-4943-9F1B-82BFE282839E}" destId="{90F43D9E-6237-44EC-B740-75F03D3083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C9FB-4CA0-4F98-89B5-88D511BECB1E}">
      <dsp:nvSpPr>
        <dsp:cNvPr id="0" name=""/>
        <dsp:cNvSpPr/>
      </dsp:nvSpPr>
      <dsp:spPr>
        <a:xfrm>
          <a:off x="954" y="487195"/>
          <a:ext cx="1071191" cy="416271"/>
        </a:xfrm>
        <a:prstGeom prst="roundRect">
          <a:avLst>
            <a:gd name="adj" fmla="val 10000"/>
          </a:avLst>
        </a:prstGeom>
        <a:solidFill>
          <a:srgbClr val="FFCE00"/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13146" y="499387"/>
        <a:ext cx="1046807" cy="391887"/>
      </dsp:txXfrm>
    </dsp:sp>
    <dsp:sp modelId="{1C074956-F151-4E3B-96CE-B987C1D87B0F}">
      <dsp:nvSpPr>
        <dsp:cNvPr id="0" name=""/>
        <dsp:cNvSpPr/>
      </dsp:nvSpPr>
      <dsp:spPr>
        <a:xfrm>
          <a:off x="108073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C33F-1BF8-4180-A175-7933073ACACD}">
      <dsp:nvSpPr>
        <dsp:cNvPr id="0" name=""/>
        <dsp:cNvSpPr/>
      </dsp:nvSpPr>
      <dsp:spPr>
        <a:xfrm>
          <a:off x="215192" y="1007534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227270" y="1019612"/>
        <a:ext cx="959110" cy="388206"/>
      </dsp:txXfrm>
    </dsp:sp>
    <dsp:sp modelId="{30687506-0EE7-4789-A878-2B7CA0ED063E}">
      <dsp:nvSpPr>
        <dsp:cNvPr id="0" name=""/>
        <dsp:cNvSpPr/>
      </dsp:nvSpPr>
      <dsp:spPr>
        <a:xfrm>
          <a:off x="108073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5FA39-5ECB-40A8-95F9-98AEE1B73E70}">
      <dsp:nvSpPr>
        <dsp:cNvPr id="0" name=""/>
        <dsp:cNvSpPr/>
      </dsp:nvSpPr>
      <dsp:spPr>
        <a:xfrm>
          <a:off x="215192" y="152396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7270" y="1536043"/>
        <a:ext cx="959110" cy="388206"/>
      </dsp:txXfrm>
    </dsp:sp>
    <dsp:sp modelId="{4A830232-A12B-4D17-8850-4354B6F15C91}">
      <dsp:nvSpPr>
        <dsp:cNvPr id="0" name=""/>
        <dsp:cNvSpPr/>
      </dsp:nvSpPr>
      <dsp:spPr>
        <a:xfrm>
          <a:off x="108073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9FD85-CB88-4F00-BD2C-F32332C37FCC}">
      <dsp:nvSpPr>
        <dsp:cNvPr id="0" name=""/>
        <dsp:cNvSpPr/>
      </dsp:nvSpPr>
      <dsp:spPr>
        <a:xfrm>
          <a:off x="215192" y="204039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7270" y="2052473"/>
        <a:ext cx="959110" cy="388206"/>
      </dsp:txXfrm>
    </dsp:sp>
    <dsp:sp modelId="{399D773A-E941-4311-9674-45D295C7268B}">
      <dsp:nvSpPr>
        <dsp:cNvPr id="0" name=""/>
        <dsp:cNvSpPr/>
      </dsp:nvSpPr>
      <dsp:spPr>
        <a:xfrm>
          <a:off x="108073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B8DC3-FB78-4920-BA17-9CA92044A3CE}">
      <dsp:nvSpPr>
        <dsp:cNvPr id="0" name=""/>
        <dsp:cNvSpPr/>
      </dsp:nvSpPr>
      <dsp:spPr>
        <a:xfrm>
          <a:off x="215192" y="2556826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7270" y="2568904"/>
        <a:ext cx="959110" cy="388206"/>
      </dsp:txXfrm>
    </dsp:sp>
    <dsp:sp modelId="{F48165B2-66A4-4E12-9653-B9938628F857}">
      <dsp:nvSpPr>
        <dsp:cNvPr id="0" name=""/>
        <dsp:cNvSpPr/>
      </dsp:nvSpPr>
      <dsp:spPr>
        <a:xfrm>
          <a:off x="1280281" y="487195"/>
          <a:ext cx="1071191" cy="416271"/>
        </a:xfrm>
        <a:prstGeom prst="roundRect">
          <a:avLst>
            <a:gd name="adj" fmla="val 10000"/>
          </a:avLst>
        </a:prstGeom>
        <a:solidFill>
          <a:srgbClr val="585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1292473" y="499387"/>
        <a:ext cx="1046807" cy="391887"/>
      </dsp:txXfrm>
    </dsp:sp>
    <dsp:sp modelId="{224BFDB0-2BD9-4698-B538-A3054FAA2E61}">
      <dsp:nvSpPr>
        <dsp:cNvPr id="0" name=""/>
        <dsp:cNvSpPr/>
      </dsp:nvSpPr>
      <dsp:spPr>
        <a:xfrm>
          <a:off x="1387400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9ED94-F515-4273-8DA3-0E73E5AA3406}">
      <dsp:nvSpPr>
        <dsp:cNvPr id="0" name=""/>
        <dsp:cNvSpPr/>
      </dsp:nvSpPr>
      <dsp:spPr>
        <a:xfrm>
          <a:off x="1494519" y="1007534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506597" y="1019612"/>
        <a:ext cx="959110" cy="388206"/>
      </dsp:txXfrm>
    </dsp:sp>
    <dsp:sp modelId="{D9D8FC6F-454C-40D8-A1FA-1CCBBCB04006}">
      <dsp:nvSpPr>
        <dsp:cNvPr id="0" name=""/>
        <dsp:cNvSpPr/>
      </dsp:nvSpPr>
      <dsp:spPr>
        <a:xfrm>
          <a:off x="1387400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72967-1A96-48F1-9276-31B27DA1A431}">
      <dsp:nvSpPr>
        <dsp:cNvPr id="0" name=""/>
        <dsp:cNvSpPr/>
      </dsp:nvSpPr>
      <dsp:spPr>
        <a:xfrm>
          <a:off x="1494519" y="152396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506597" y="1536043"/>
        <a:ext cx="959110" cy="388206"/>
      </dsp:txXfrm>
    </dsp:sp>
    <dsp:sp modelId="{66B1AC0C-5633-4E1F-B1E1-7411456AD845}">
      <dsp:nvSpPr>
        <dsp:cNvPr id="0" name=""/>
        <dsp:cNvSpPr/>
      </dsp:nvSpPr>
      <dsp:spPr>
        <a:xfrm>
          <a:off x="1387400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0AC8F-19CE-4D5A-A0CA-2D3A01C12735}">
      <dsp:nvSpPr>
        <dsp:cNvPr id="0" name=""/>
        <dsp:cNvSpPr/>
      </dsp:nvSpPr>
      <dsp:spPr>
        <a:xfrm>
          <a:off x="1494519" y="204039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506597" y="2052473"/>
        <a:ext cx="959110" cy="388206"/>
      </dsp:txXfrm>
    </dsp:sp>
    <dsp:sp modelId="{A3453A78-4666-44ED-80D8-E946FADC3FCD}">
      <dsp:nvSpPr>
        <dsp:cNvPr id="0" name=""/>
        <dsp:cNvSpPr/>
      </dsp:nvSpPr>
      <dsp:spPr>
        <a:xfrm>
          <a:off x="1387400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F8A85-595A-49A4-A3B2-45A45BF26909}">
      <dsp:nvSpPr>
        <dsp:cNvPr id="0" name=""/>
        <dsp:cNvSpPr/>
      </dsp:nvSpPr>
      <dsp:spPr>
        <a:xfrm>
          <a:off x="1494519" y="2556826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506597" y="2568904"/>
        <a:ext cx="959110" cy="388206"/>
      </dsp:txXfrm>
    </dsp:sp>
    <dsp:sp modelId="{33FCB870-59AE-41E7-897C-25EB4D89D6A8}">
      <dsp:nvSpPr>
        <dsp:cNvPr id="0" name=""/>
        <dsp:cNvSpPr/>
      </dsp:nvSpPr>
      <dsp:spPr>
        <a:xfrm>
          <a:off x="2559608" y="487195"/>
          <a:ext cx="1071191" cy="416271"/>
        </a:xfrm>
        <a:prstGeom prst="roundRect">
          <a:avLst>
            <a:gd name="adj" fmla="val 10000"/>
          </a:avLst>
        </a:prstGeom>
        <a:solidFill>
          <a:srgbClr val="76B8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2571800" y="499387"/>
        <a:ext cx="1046807" cy="391887"/>
      </dsp:txXfrm>
    </dsp:sp>
    <dsp:sp modelId="{481ED448-44C4-46A8-997B-67DAB7FD3827}">
      <dsp:nvSpPr>
        <dsp:cNvPr id="0" name=""/>
        <dsp:cNvSpPr/>
      </dsp:nvSpPr>
      <dsp:spPr>
        <a:xfrm>
          <a:off x="2666727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C2BDE-E774-4611-A405-E8170409DD74}">
      <dsp:nvSpPr>
        <dsp:cNvPr id="0" name=""/>
        <dsp:cNvSpPr/>
      </dsp:nvSpPr>
      <dsp:spPr>
        <a:xfrm>
          <a:off x="2773846" y="1007534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5924" y="1019612"/>
        <a:ext cx="959110" cy="388206"/>
      </dsp:txXfrm>
    </dsp:sp>
    <dsp:sp modelId="{D34A1E70-4AD1-4552-B1EC-4605E472409B}">
      <dsp:nvSpPr>
        <dsp:cNvPr id="0" name=""/>
        <dsp:cNvSpPr/>
      </dsp:nvSpPr>
      <dsp:spPr>
        <a:xfrm>
          <a:off x="2666727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9ECAD-42A9-4874-AF04-0A4EE3640267}">
      <dsp:nvSpPr>
        <dsp:cNvPr id="0" name=""/>
        <dsp:cNvSpPr/>
      </dsp:nvSpPr>
      <dsp:spPr>
        <a:xfrm>
          <a:off x="2773846" y="152396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5924" y="1536043"/>
        <a:ext cx="959110" cy="388206"/>
      </dsp:txXfrm>
    </dsp:sp>
    <dsp:sp modelId="{59AF38E3-BEB3-4DF3-9498-7EFC57BEC35D}">
      <dsp:nvSpPr>
        <dsp:cNvPr id="0" name=""/>
        <dsp:cNvSpPr/>
      </dsp:nvSpPr>
      <dsp:spPr>
        <a:xfrm>
          <a:off x="2666727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CEBD-47F4-450B-8F0F-4525B1794ED3}">
      <dsp:nvSpPr>
        <dsp:cNvPr id="0" name=""/>
        <dsp:cNvSpPr/>
      </dsp:nvSpPr>
      <dsp:spPr>
        <a:xfrm>
          <a:off x="2773846" y="204039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5924" y="2052473"/>
        <a:ext cx="959110" cy="388206"/>
      </dsp:txXfrm>
    </dsp:sp>
    <dsp:sp modelId="{D92BD92C-349D-4476-8081-CF5F6D7B50D7}">
      <dsp:nvSpPr>
        <dsp:cNvPr id="0" name=""/>
        <dsp:cNvSpPr/>
      </dsp:nvSpPr>
      <dsp:spPr>
        <a:xfrm>
          <a:off x="2666727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4CAC2-06CC-4064-A807-2A686A3DB3C2}">
      <dsp:nvSpPr>
        <dsp:cNvPr id="0" name=""/>
        <dsp:cNvSpPr/>
      </dsp:nvSpPr>
      <dsp:spPr>
        <a:xfrm>
          <a:off x="2773846" y="2556826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5924" y="2568904"/>
        <a:ext cx="959110" cy="388206"/>
      </dsp:txXfrm>
    </dsp:sp>
    <dsp:sp modelId="{90A5ACA8-9C1B-4B51-8440-01E52308E9BF}">
      <dsp:nvSpPr>
        <dsp:cNvPr id="0" name=""/>
        <dsp:cNvSpPr/>
      </dsp:nvSpPr>
      <dsp:spPr>
        <a:xfrm>
          <a:off x="3838935" y="487195"/>
          <a:ext cx="1071191" cy="416271"/>
        </a:xfrm>
        <a:prstGeom prst="roundRect">
          <a:avLst>
            <a:gd name="adj" fmla="val 10000"/>
          </a:avLst>
        </a:prstGeom>
        <a:solidFill>
          <a:srgbClr val="E40D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3851127" y="499387"/>
        <a:ext cx="1046807" cy="391887"/>
      </dsp:txXfrm>
    </dsp:sp>
    <dsp:sp modelId="{F6016909-890F-4D7E-9F53-D884E68AA30E}">
      <dsp:nvSpPr>
        <dsp:cNvPr id="0" name=""/>
        <dsp:cNvSpPr/>
      </dsp:nvSpPr>
      <dsp:spPr>
        <a:xfrm>
          <a:off x="3946054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AFC5-BADD-446A-AADF-CF1DB8EC1A94}">
      <dsp:nvSpPr>
        <dsp:cNvPr id="0" name=""/>
        <dsp:cNvSpPr/>
      </dsp:nvSpPr>
      <dsp:spPr>
        <a:xfrm>
          <a:off x="4053173" y="1007534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65251" y="1019612"/>
        <a:ext cx="959110" cy="388206"/>
      </dsp:txXfrm>
    </dsp:sp>
    <dsp:sp modelId="{595990C0-FE06-46B0-ACC3-C1AA3C95D1FD}">
      <dsp:nvSpPr>
        <dsp:cNvPr id="0" name=""/>
        <dsp:cNvSpPr/>
      </dsp:nvSpPr>
      <dsp:spPr>
        <a:xfrm>
          <a:off x="3946054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59BCF-C780-4C04-A1CF-B338AB85F9F3}">
      <dsp:nvSpPr>
        <dsp:cNvPr id="0" name=""/>
        <dsp:cNvSpPr/>
      </dsp:nvSpPr>
      <dsp:spPr>
        <a:xfrm>
          <a:off x="4053173" y="152396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65251" y="1536043"/>
        <a:ext cx="959110" cy="388206"/>
      </dsp:txXfrm>
    </dsp:sp>
    <dsp:sp modelId="{727A08B8-DC46-41B8-8051-A276CA79E885}">
      <dsp:nvSpPr>
        <dsp:cNvPr id="0" name=""/>
        <dsp:cNvSpPr/>
      </dsp:nvSpPr>
      <dsp:spPr>
        <a:xfrm>
          <a:off x="3946054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4AC5-D3FC-404C-8C18-43B0FABE22CC}">
      <dsp:nvSpPr>
        <dsp:cNvPr id="0" name=""/>
        <dsp:cNvSpPr/>
      </dsp:nvSpPr>
      <dsp:spPr>
        <a:xfrm>
          <a:off x="4053173" y="204039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65251" y="2052473"/>
        <a:ext cx="959110" cy="388206"/>
      </dsp:txXfrm>
    </dsp:sp>
    <dsp:sp modelId="{A981BEB0-3A6C-40DF-AA6C-0057F8DBB499}">
      <dsp:nvSpPr>
        <dsp:cNvPr id="0" name=""/>
        <dsp:cNvSpPr/>
      </dsp:nvSpPr>
      <dsp:spPr>
        <a:xfrm>
          <a:off x="3946054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6FE09-43A1-40F4-9908-2054E1E94984}">
      <dsp:nvSpPr>
        <dsp:cNvPr id="0" name=""/>
        <dsp:cNvSpPr/>
      </dsp:nvSpPr>
      <dsp:spPr>
        <a:xfrm>
          <a:off x="4053173" y="2556826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65251" y="2568904"/>
        <a:ext cx="959110" cy="388206"/>
      </dsp:txXfrm>
    </dsp:sp>
    <dsp:sp modelId="{E62D4BB0-52C8-405C-B267-1D20B590ED82}">
      <dsp:nvSpPr>
        <dsp:cNvPr id="0" name=""/>
        <dsp:cNvSpPr/>
      </dsp:nvSpPr>
      <dsp:spPr>
        <a:xfrm>
          <a:off x="5118262" y="487195"/>
          <a:ext cx="1071191" cy="416271"/>
        </a:xfrm>
        <a:prstGeom prst="roundRect">
          <a:avLst>
            <a:gd name="adj" fmla="val 10000"/>
          </a:avLst>
        </a:prstGeom>
        <a:solidFill>
          <a:srgbClr val="9F50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5130454" y="499387"/>
        <a:ext cx="1046807" cy="391887"/>
      </dsp:txXfrm>
    </dsp:sp>
    <dsp:sp modelId="{7F5D4881-112B-49E1-9776-4C5649E775D9}">
      <dsp:nvSpPr>
        <dsp:cNvPr id="0" name=""/>
        <dsp:cNvSpPr/>
      </dsp:nvSpPr>
      <dsp:spPr>
        <a:xfrm>
          <a:off x="5225381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11BD1-C66A-4E3F-A73E-176C0C50E0D3}">
      <dsp:nvSpPr>
        <dsp:cNvPr id="0" name=""/>
        <dsp:cNvSpPr/>
      </dsp:nvSpPr>
      <dsp:spPr>
        <a:xfrm>
          <a:off x="5332501" y="1007534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44579" y="1019612"/>
        <a:ext cx="959110" cy="388206"/>
      </dsp:txXfrm>
    </dsp:sp>
    <dsp:sp modelId="{63DF3A81-D181-435B-B857-534919D30B2D}">
      <dsp:nvSpPr>
        <dsp:cNvPr id="0" name=""/>
        <dsp:cNvSpPr/>
      </dsp:nvSpPr>
      <dsp:spPr>
        <a:xfrm>
          <a:off x="5225381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AD582-E511-4177-B6BB-093DF56484A6}">
      <dsp:nvSpPr>
        <dsp:cNvPr id="0" name=""/>
        <dsp:cNvSpPr/>
      </dsp:nvSpPr>
      <dsp:spPr>
        <a:xfrm>
          <a:off x="5332501" y="152396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44579" y="1536043"/>
        <a:ext cx="959110" cy="388206"/>
      </dsp:txXfrm>
    </dsp:sp>
    <dsp:sp modelId="{C3EFDAD2-5E92-4E07-916A-D95CCE33207F}">
      <dsp:nvSpPr>
        <dsp:cNvPr id="0" name=""/>
        <dsp:cNvSpPr/>
      </dsp:nvSpPr>
      <dsp:spPr>
        <a:xfrm>
          <a:off x="5225381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20A6C-5D2E-4A27-913F-AA591E205F08}">
      <dsp:nvSpPr>
        <dsp:cNvPr id="0" name=""/>
        <dsp:cNvSpPr/>
      </dsp:nvSpPr>
      <dsp:spPr>
        <a:xfrm>
          <a:off x="5332501" y="2040395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44579" y="2052473"/>
        <a:ext cx="959110" cy="388206"/>
      </dsp:txXfrm>
    </dsp:sp>
    <dsp:sp modelId="{001FD0BB-ED81-4DB8-86BE-8821093D04CA}">
      <dsp:nvSpPr>
        <dsp:cNvPr id="0" name=""/>
        <dsp:cNvSpPr/>
      </dsp:nvSpPr>
      <dsp:spPr>
        <a:xfrm>
          <a:off x="5225381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EF213-A712-47F9-9884-B47ADB68F745}">
      <dsp:nvSpPr>
        <dsp:cNvPr id="0" name=""/>
        <dsp:cNvSpPr/>
      </dsp:nvSpPr>
      <dsp:spPr>
        <a:xfrm>
          <a:off x="5332501" y="2556826"/>
          <a:ext cx="983266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44579" y="2568904"/>
        <a:ext cx="959110" cy="388206"/>
      </dsp:txXfrm>
    </dsp:sp>
    <dsp:sp modelId="{1DF85848-F217-4896-8329-10ED18DBDCA0}">
      <dsp:nvSpPr>
        <dsp:cNvPr id="0" name=""/>
        <dsp:cNvSpPr/>
      </dsp:nvSpPr>
      <dsp:spPr>
        <a:xfrm>
          <a:off x="6397589" y="487195"/>
          <a:ext cx="1071191" cy="416271"/>
        </a:xfrm>
        <a:prstGeom prst="roundRect">
          <a:avLst>
            <a:gd name="adj" fmla="val 10000"/>
          </a:avLst>
        </a:prstGeom>
        <a:solidFill>
          <a:srgbClr val="F082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6409781" y="499387"/>
        <a:ext cx="1046807" cy="391887"/>
      </dsp:txXfrm>
    </dsp:sp>
    <dsp:sp modelId="{75776F23-2F0E-42D9-9E82-36EE6B6A752D}">
      <dsp:nvSpPr>
        <dsp:cNvPr id="0" name=""/>
        <dsp:cNvSpPr/>
      </dsp:nvSpPr>
      <dsp:spPr>
        <a:xfrm>
          <a:off x="6504709" y="903466"/>
          <a:ext cx="107119" cy="31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49"/>
              </a:lnTo>
              <a:lnTo>
                <a:pt x="107119" y="310249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7A87B-8295-4ACD-8462-523A85B8049E}">
      <dsp:nvSpPr>
        <dsp:cNvPr id="0" name=""/>
        <dsp:cNvSpPr/>
      </dsp:nvSpPr>
      <dsp:spPr>
        <a:xfrm>
          <a:off x="6611828" y="1007534"/>
          <a:ext cx="1007543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23906" y="1019612"/>
        <a:ext cx="983387" cy="388206"/>
      </dsp:txXfrm>
    </dsp:sp>
    <dsp:sp modelId="{4A30C1E7-AFB5-4635-8639-93779A6A8582}">
      <dsp:nvSpPr>
        <dsp:cNvPr id="0" name=""/>
        <dsp:cNvSpPr/>
      </dsp:nvSpPr>
      <dsp:spPr>
        <a:xfrm>
          <a:off x="6504709" y="903466"/>
          <a:ext cx="107119" cy="82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679"/>
              </a:lnTo>
              <a:lnTo>
                <a:pt x="107119" y="826679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8B163-2672-4C08-B60C-E6B38B658962}">
      <dsp:nvSpPr>
        <dsp:cNvPr id="0" name=""/>
        <dsp:cNvSpPr/>
      </dsp:nvSpPr>
      <dsp:spPr>
        <a:xfrm>
          <a:off x="6611828" y="1523965"/>
          <a:ext cx="1007543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23906" y="1536043"/>
        <a:ext cx="983387" cy="388206"/>
      </dsp:txXfrm>
    </dsp:sp>
    <dsp:sp modelId="{BE1EC7D8-49AE-4F80-BA14-9FCA6043A649}">
      <dsp:nvSpPr>
        <dsp:cNvPr id="0" name=""/>
        <dsp:cNvSpPr/>
      </dsp:nvSpPr>
      <dsp:spPr>
        <a:xfrm>
          <a:off x="6504709" y="903466"/>
          <a:ext cx="107119" cy="134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110"/>
              </a:lnTo>
              <a:lnTo>
                <a:pt x="107119" y="1343110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D8AE0-FC85-4127-9FAE-50ACE0B5F77C}">
      <dsp:nvSpPr>
        <dsp:cNvPr id="0" name=""/>
        <dsp:cNvSpPr/>
      </dsp:nvSpPr>
      <dsp:spPr>
        <a:xfrm>
          <a:off x="6611828" y="2040395"/>
          <a:ext cx="1007543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23906" y="2052473"/>
        <a:ext cx="983387" cy="388206"/>
      </dsp:txXfrm>
    </dsp:sp>
    <dsp:sp modelId="{CFB20B26-B98B-4E04-A240-34397A2753A5}">
      <dsp:nvSpPr>
        <dsp:cNvPr id="0" name=""/>
        <dsp:cNvSpPr/>
      </dsp:nvSpPr>
      <dsp:spPr>
        <a:xfrm>
          <a:off x="6504709" y="903466"/>
          <a:ext cx="107119" cy="185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540"/>
              </a:lnTo>
              <a:lnTo>
                <a:pt x="107119" y="1859540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08089-5DD5-4B1B-A523-0D343DDD8EAC}">
      <dsp:nvSpPr>
        <dsp:cNvPr id="0" name=""/>
        <dsp:cNvSpPr/>
      </dsp:nvSpPr>
      <dsp:spPr>
        <a:xfrm>
          <a:off x="6611828" y="2556826"/>
          <a:ext cx="1007543" cy="41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23906" y="2568904"/>
        <a:ext cx="983387" cy="388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04AD9-6E1E-4E7C-A697-7DDBF1785F5E}">
      <dsp:nvSpPr>
        <dsp:cNvPr id="0" name=""/>
        <dsp:cNvSpPr/>
      </dsp:nvSpPr>
      <dsp:spPr>
        <a:xfrm>
          <a:off x="507124" y="149880"/>
          <a:ext cx="1544062" cy="1544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46458-3BDC-44E2-A6D2-B877157618A0}">
      <dsp:nvSpPr>
        <dsp:cNvPr id="0" name=""/>
        <dsp:cNvSpPr/>
      </dsp:nvSpPr>
      <dsp:spPr>
        <a:xfrm>
          <a:off x="836186" y="478942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5AE38-7AFB-4F97-A95F-29393DABE960}">
      <dsp:nvSpPr>
        <dsp:cNvPr id="0" name=""/>
        <dsp:cNvSpPr/>
      </dsp:nvSpPr>
      <dsp:spPr>
        <a:xfrm>
          <a:off x="13530" y="2174880"/>
          <a:ext cx="2531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Informationen</a:t>
          </a:r>
          <a:r>
            <a:rPr lang="de-DE" sz="1100" kern="1200" dirty="0">
              <a:latin typeface="Arial" panose="020B0604020202020204" pitchFamily="34" charset="0"/>
              <a:cs typeface="Arial" panose="020B0604020202020204" pitchFamily="34" charset="0"/>
            </a:rPr>
            <a:t>: 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 dirty="0">
              <a:latin typeface="Arial" panose="020B0604020202020204" pitchFamily="34" charset="0"/>
              <a:cs typeface="Arial" panose="020B0604020202020204" pitchFamily="34" charset="0"/>
            </a:rPr>
            <a:t>Anwendungsbezogene Themen und Fallbeispiele guter Ausbildungs- und Prüfungspraxis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30" y="2174880"/>
        <a:ext cx="2531250" cy="877500"/>
      </dsp:txXfrm>
    </dsp:sp>
    <dsp:sp modelId="{45B235A0-68F6-4EB1-B83E-4FB794935ADF}">
      <dsp:nvSpPr>
        <dsp:cNvPr id="0" name=""/>
        <dsp:cNvSpPr/>
      </dsp:nvSpPr>
      <dsp:spPr>
        <a:xfrm>
          <a:off x="3481342" y="149880"/>
          <a:ext cx="1544062" cy="1544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5AA1-B2FF-4BC7-B7FD-11B30C0C2075}">
      <dsp:nvSpPr>
        <dsp:cNvPr id="0" name=""/>
        <dsp:cNvSpPr/>
      </dsp:nvSpPr>
      <dsp:spPr>
        <a:xfrm>
          <a:off x="3810405" y="478942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57956-92FA-4764-AD2C-E27C4735D319}">
      <dsp:nvSpPr>
        <dsp:cNvPr id="0" name=""/>
        <dsp:cNvSpPr/>
      </dsp:nvSpPr>
      <dsp:spPr>
        <a:xfrm>
          <a:off x="2987749" y="2174880"/>
          <a:ext cx="2531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Community: 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 dirty="0">
              <a:latin typeface="Arial" panose="020B0604020202020204" pitchFamily="34" charset="0"/>
              <a:cs typeface="Arial" panose="020B0604020202020204" pitchFamily="34" charset="0"/>
            </a:rPr>
            <a:t>Austauschmöglichkeiten mit anderen Ausbildern und Prüfern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7749" y="2174880"/>
        <a:ext cx="2531250" cy="877500"/>
      </dsp:txXfrm>
    </dsp:sp>
    <dsp:sp modelId="{EFE190D8-A83A-44B2-B56F-A6D3BEB0F4E2}">
      <dsp:nvSpPr>
        <dsp:cNvPr id="0" name=""/>
        <dsp:cNvSpPr/>
      </dsp:nvSpPr>
      <dsp:spPr>
        <a:xfrm>
          <a:off x="6455561" y="149880"/>
          <a:ext cx="1544062" cy="1544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1455C-A5C7-4EF0-86F7-D9D2D35CD949}">
      <dsp:nvSpPr>
        <dsp:cNvPr id="0" name=""/>
        <dsp:cNvSpPr/>
      </dsp:nvSpPr>
      <dsp:spPr>
        <a:xfrm>
          <a:off x="6784624" y="478942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6944E-BAEC-47E3-B1BB-BBE9F0E201D0}">
      <dsp:nvSpPr>
        <dsp:cNvPr id="0" name=""/>
        <dsp:cNvSpPr/>
      </dsp:nvSpPr>
      <dsp:spPr>
        <a:xfrm>
          <a:off x="5961967" y="2174880"/>
          <a:ext cx="2531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Werkzeuge:</a:t>
          </a:r>
          <a:r>
            <a:rPr lang="de-DE" sz="110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 dirty="0">
              <a:latin typeface="Arial" panose="020B0604020202020204" pitchFamily="34" charset="0"/>
              <a:cs typeface="Arial" panose="020B0604020202020204" pitchFamily="34" charset="0"/>
            </a:rPr>
            <a:t>Qualitätsgesicherter Zugriff auf maßgeschneiderte Werkzeuge und Lernpfade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967" y="2174880"/>
        <a:ext cx="2531250" cy="87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AC22-7CE0-485B-8A22-E06C49829B66}">
      <dsp:nvSpPr>
        <dsp:cNvPr id="0" name=""/>
        <dsp:cNvSpPr/>
      </dsp:nvSpPr>
      <dsp:spPr>
        <a:xfrm>
          <a:off x="0" y="1195"/>
          <a:ext cx="8229600" cy="6058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D4272-73C2-45CC-B1F9-2BC6F8292AE6}">
      <dsp:nvSpPr>
        <dsp:cNvPr id="0" name=""/>
        <dsp:cNvSpPr/>
      </dsp:nvSpPr>
      <dsp:spPr>
        <a:xfrm>
          <a:off x="183278" y="137518"/>
          <a:ext cx="333233" cy="333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24738-DEC0-4201-ABBD-60A007A4827D}">
      <dsp:nvSpPr>
        <dsp:cNvPr id="0" name=""/>
        <dsp:cNvSpPr/>
      </dsp:nvSpPr>
      <dsp:spPr>
        <a:xfrm>
          <a:off x="699791" y="1195"/>
          <a:ext cx="7529808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17. April 2024 </a:t>
          </a:r>
          <a:br>
            <a:rPr lang="de-DE" sz="1500" kern="1200"/>
          </a:br>
          <a:r>
            <a:rPr lang="de-DE" sz="1500" kern="1200"/>
            <a:t>Training on the Job für Erstausbilder</a:t>
          </a:r>
          <a:endParaRPr lang="en-US" sz="1500" kern="1200"/>
        </a:p>
      </dsp:txBody>
      <dsp:txXfrm>
        <a:off x="699791" y="1195"/>
        <a:ext cx="7529808" cy="605879"/>
      </dsp:txXfrm>
    </dsp:sp>
    <dsp:sp modelId="{243AA183-7655-4A34-838A-672516C07BB8}">
      <dsp:nvSpPr>
        <dsp:cNvPr id="0" name=""/>
        <dsp:cNvSpPr/>
      </dsp:nvSpPr>
      <dsp:spPr>
        <a:xfrm>
          <a:off x="0" y="758545"/>
          <a:ext cx="8229600" cy="6058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5C39E-AEC3-4126-B3A6-1979E1158788}">
      <dsp:nvSpPr>
        <dsp:cNvPr id="0" name=""/>
        <dsp:cNvSpPr/>
      </dsp:nvSpPr>
      <dsp:spPr>
        <a:xfrm>
          <a:off x="183278" y="894868"/>
          <a:ext cx="333233" cy="333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6F5C7-5FAC-4907-85DC-61F69D32D6C0}">
      <dsp:nvSpPr>
        <dsp:cNvPr id="0" name=""/>
        <dsp:cNvSpPr/>
      </dsp:nvSpPr>
      <dsp:spPr>
        <a:xfrm>
          <a:off x="699791" y="758545"/>
          <a:ext cx="7529808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Ausbilder-Lunch: </a:t>
          </a:r>
          <a:br>
            <a:rPr lang="de-DE" sz="1500" kern="1200"/>
          </a:br>
          <a:r>
            <a:rPr lang="de-DE" sz="1500" kern="1200"/>
            <a:t>„Radikalisierungsprävention in der Ausbildung“</a:t>
          </a:r>
          <a:endParaRPr lang="en-US" sz="1500" kern="1200"/>
        </a:p>
      </dsp:txBody>
      <dsp:txXfrm>
        <a:off x="699791" y="758545"/>
        <a:ext cx="7529808" cy="605879"/>
      </dsp:txXfrm>
    </dsp:sp>
    <dsp:sp modelId="{E0052A9E-2E06-4047-B0FB-D3E4E6618AFD}">
      <dsp:nvSpPr>
        <dsp:cNvPr id="0" name=""/>
        <dsp:cNvSpPr/>
      </dsp:nvSpPr>
      <dsp:spPr>
        <a:xfrm>
          <a:off x="0" y="1515894"/>
          <a:ext cx="8229600" cy="6058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CD6F6-DB82-44A7-8A59-15A112FAB63F}">
      <dsp:nvSpPr>
        <dsp:cNvPr id="0" name=""/>
        <dsp:cNvSpPr/>
      </dsp:nvSpPr>
      <dsp:spPr>
        <a:xfrm>
          <a:off x="183278" y="1652217"/>
          <a:ext cx="333233" cy="333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045E-8551-497C-A680-EA74C22D6464}">
      <dsp:nvSpPr>
        <dsp:cNvPr id="0" name=""/>
        <dsp:cNvSpPr/>
      </dsp:nvSpPr>
      <dsp:spPr>
        <a:xfrm>
          <a:off x="699791" y="1515894"/>
          <a:ext cx="7529808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KI in der Ausbildung (Workshop)</a:t>
          </a:r>
          <a:endParaRPr lang="en-US" sz="1500" kern="1200"/>
        </a:p>
      </dsp:txBody>
      <dsp:txXfrm>
        <a:off x="699791" y="1515894"/>
        <a:ext cx="7529808" cy="605879"/>
      </dsp:txXfrm>
    </dsp:sp>
    <dsp:sp modelId="{4BCB305E-DD30-4624-A49B-FC343935F59A}">
      <dsp:nvSpPr>
        <dsp:cNvPr id="0" name=""/>
        <dsp:cNvSpPr/>
      </dsp:nvSpPr>
      <dsp:spPr>
        <a:xfrm>
          <a:off x="0" y="2273244"/>
          <a:ext cx="8229600" cy="6058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EC79E-F04C-4627-B2E2-0B73A737DDE5}">
      <dsp:nvSpPr>
        <dsp:cNvPr id="0" name=""/>
        <dsp:cNvSpPr/>
      </dsp:nvSpPr>
      <dsp:spPr>
        <a:xfrm>
          <a:off x="183278" y="2409567"/>
          <a:ext cx="333233" cy="333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43D9E-6237-44EC-B740-75F03D308320}">
      <dsp:nvSpPr>
        <dsp:cNvPr id="0" name=""/>
        <dsp:cNvSpPr/>
      </dsp:nvSpPr>
      <dsp:spPr>
        <a:xfrm>
          <a:off x="699791" y="2273244"/>
          <a:ext cx="7529808" cy="60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" tIns="64122" rIns="64122" bIns="6412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6. Mai 2024</a:t>
          </a:r>
          <a:br>
            <a:rPr lang="de-DE" sz="1500" kern="1200"/>
          </a:br>
          <a:r>
            <a:rPr lang="de-DE" sz="1500" kern="1200"/>
            <a:t>Welcome Days für Auszubildende</a:t>
          </a:r>
          <a:endParaRPr lang="en-US" sz="1500" kern="1200"/>
        </a:p>
      </dsp:txBody>
      <dsp:txXfrm>
        <a:off x="699791" y="2273244"/>
        <a:ext cx="7529808" cy="60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8217-8B26-4237-B4A3-54802621EAC1}" type="datetimeFigureOut">
              <a:rPr lang="de-DE" smtClean="0"/>
              <a:t>14.03.2024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C69B-DCF0-461F-97C3-AE87B806C4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6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8B5C-8EE4-44A6-963C-A1B97F885BC1}" type="datetimeFigureOut">
              <a:rPr lang="de-DE" smtClean="0"/>
              <a:t>14.03.2024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3676-A383-43EB-B689-400F1E93A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0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28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84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55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46743-8EA8-78BC-821C-BBF0501A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70BC90-571D-6E23-AC0F-05CB94C4A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FFC725-3DE4-C419-3DE5-7C238C4AF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0AE22-776D-1C56-8AC1-B57D607CB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28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7009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60800" y="3470098"/>
            <a:ext cx="4883200" cy="576000"/>
          </a:xfrm>
          <a:prstGeom prst="rect">
            <a:avLst/>
          </a:prstGeom>
          <a:solidFill>
            <a:srgbClr val="009DD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4491328" y="3503147"/>
            <a:ext cx="4287838" cy="42963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4260800" y="2202549"/>
            <a:ext cx="4883200" cy="1267715"/>
          </a:xfrm>
          <a:solidFill>
            <a:srgbClr val="003366"/>
          </a:solidFill>
        </p:spPr>
        <p:txBody>
          <a:bodyPr lIns="360000" rIns="36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Gleichschenkliges Dreieck 11"/>
          <p:cNvSpPr>
            <a:spLocks noChangeAspect="1"/>
          </p:cNvSpPr>
          <p:nvPr userDrawn="1"/>
        </p:nvSpPr>
        <p:spPr>
          <a:xfrm rot="10800000">
            <a:off x="4646443" y="3470098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2151896" cy="50745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8CE8281-484B-4B72-B55F-9C7678CEC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9729" y="4536848"/>
            <a:ext cx="358475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3FD-6051-484A-8D67-6CA0BA66DCE8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6236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3462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4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D4C0-D21F-4153-9AE1-1E1DB735BD7B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9237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4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idx="19" hasCustomPrompt="1"/>
          </p:nvPr>
        </p:nvSpPr>
        <p:spPr>
          <a:xfrm>
            <a:off x="447675" y="1744761"/>
            <a:ext cx="3924300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idx="20" hasCustomPrompt="1"/>
          </p:nvPr>
        </p:nvSpPr>
        <p:spPr>
          <a:xfrm>
            <a:off x="4759237" y="1744761"/>
            <a:ext cx="3933827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53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E22C19-9DAE-47F0-8611-1DF6BE3175C7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5501" y="1754609"/>
            <a:ext cx="3921126" cy="2880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1754609"/>
            <a:ext cx="3924301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72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D007A2-1868-4E7F-8556-F5682D3F8474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5018" y="1754930"/>
            <a:ext cx="3921126" cy="2880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759857" y="1754930"/>
            <a:ext cx="3924301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6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A77023-D73E-4160-B4C6-8E3EABFDF06A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8" y="1754609"/>
            <a:ext cx="396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26516" y="1754610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23779" y="3266778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70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91B2AC-40F2-44BC-93E0-4F35A55F05D8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9" y="1754762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5018" y="3291982"/>
            <a:ext cx="3921126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2761" y="3297367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4764681" y="1756768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58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05750-1F0D-430B-B893-4E1664BAE271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0150" y="329833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4330" y="329602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53800" y="1754414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1680" y="1753710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94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14FBA-DD16-4611-9028-7E5E10F8A072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483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34352" y="1720906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18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837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21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414B4D-D8B7-46DA-A88E-5DEB1E3DF70E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003366"/>
          </a:solidFill>
          <a:ln>
            <a:noFill/>
          </a:ln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093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07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DD0C56-B2AA-49A2-A443-2A8A2AC12380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03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443" y="1729071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5483-14CD-4F48-818A-28B65A356B7B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8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CFB207-A73B-41AD-BD7E-AF3BC04FD63F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53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812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32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A804B6-32F7-4A87-B3DB-563600FAA694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7" name="Gleichschenkliges Dreieck 6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 10"/>
          <p:cNvGraphicFramePr/>
          <p:nvPr userDrawn="1">
            <p:extLst>
              <p:ext uri="{D42A27DB-BD31-4B8C-83A1-F6EECF244321}">
                <p14:modId xmlns:p14="http://schemas.microsoft.com/office/powerpoint/2010/main" val="1556471634"/>
              </p:ext>
            </p:extLst>
          </p:nvPr>
        </p:nvGraphicFramePr>
        <p:xfrm>
          <a:off x="450763" y="1310879"/>
          <a:ext cx="762032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61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20C-056B-4F34-8412-6BD094992E30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22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8BF8-275C-41F4-B76B-A9D246CD62FD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48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6CA-8089-464D-A9E3-D6C89B604C5B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680850" indent="-57150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2B4D-9240-44A3-AF6C-B7F59D842C50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idx="13"/>
          </p:nvPr>
        </p:nvSpPr>
        <p:spPr>
          <a:xfrm>
            <a:off x="456660" y="174156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1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08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8D46-1E8A-4F82-AC86-1536E3D17820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65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7363-57E5-4581-BA20-03BCA6C1D581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059582"/>
            <a:ext cx="8223251" cy="352839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109350" indent="0">
              <a:lnSpc>
                <a:spcPct val="120000"/>
              </a:lnSpc>
              <a:buClr>
                <a:srgbClr val="009DD1"/>
              </a:buClr>
              <a:buFont typeface="+mj-lt"/>
              <a:buNone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2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68FF-1F2D-41F3-B0C2-67135BC9D2BB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61962" y="1059582"/>
            <a:ext cx="8223250" cy="3456384"/>
          </a:xfrm>
          <a:noFill/>
          <a:ln>
            <a:noFill/>
          </a:ln>
        </p:spPr>
        <p:txBody>
          <a:bodyPr lIns="360000" rIns="36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200" b="1" baseline="0">
                <a:ln>
                  <a:noFill/>
                </a:ln>
                <a:solidFill>
                  <a:srgbClr val="009DD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01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F568D-39D5-4792-9AF9-26C639A7E371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Claudia Balla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273"/>
            <a:ext cx="1828794" cy="4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8" r:id="rId2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k.de/duesseldorf/system/veranstaltungssuche/vstdetail-antrago/5438946/17020?terminId=167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hk.de/duesseldorf/system/veranstaltungssuche/vstdetail-antrago/5438946/18740?terminId=18740" TargetMode="External"/><Relationship Id="rId4" Type="http://schemas.openxmlformats.org/officeDocument/2006/relationships/hyperlink" Target="https://www.ihk.de/duesseldorf/system/veranstaltungssuche/vstdetail-antrago/5438946/18739?terminId=187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ndo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Claudia Balla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Ausbildersprechtag am Berufskolleg Hilden</a:t>
            </a:r>
          </a:p>
        </p:txBody>
      </p:sp>
    </p:spTree>
    <p:extLst>
      <p:ext uri="{BB962C8B-B14F-4D97-AF65-F5344CB8AC3E}">
        <p14:creationId xmlns:p14="http://schemas.microsoft.com/office/powerpoint/2010/main" val="409798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BDB-3656-455E-BA31-6144311E3AF9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Digitale </a:t>
            </a:r>
            <a:br>
              <a:rPr lang="de-DE" dirty="0"/>
            </a:br>
            <a:r>
              <a:rPr lang="de-DE" dirty="0"/>
              <a:t>Ausbildersprechstunde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A99A96-4B66-4938-7007-AE176D57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2502">
            <a:off x="5791004" y="1345261"/>
            <a:ext cx="2569695" cy="2235635"/>
          </a:xfrm>
          <a:prstGeom prst="rect">
            <a:avLst/>
          </a:prstGeom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3330C46-22D4-3863-6D8E-436C3A8ECADC}"/>
              </a:ext>
            </a:extLst>
          </p:cNvPr>
          <p:cNvSpPr txBox="1">
            <a:spLocks/>
          </p:cNvSpPr>
          <p:nvPr/>
        </p:nvSpPr>
        <p:spPr>
          <a:xfrm>
            <a:off x="3144174" y="473876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Harun Tarim, IHK Düsseldorf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29D235-6B55-5114-8479-62419BD9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00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262085-8FC6-79A6-8822-D2CB4116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0E0-DC88-4E59-982D-7CFD401E2D8C}" type="datetime1">
              <a:rPr lang="de-DE" smtClean="0"/>
              <a:t>14.03.2024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5286275-D5EE-F344-6560-2EE745E83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Digitale Ausbildersprechstunde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7FC8F5E-6454-4BEE-5251-B1C577715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396" y="1754609"/>
            <a:ext cx="4121604" cy="2880000"/>
          </a:xfrm>
        </p:spPr>
        <p:txBody>
          <a:bodyPr>
            <a:normAutofit fontScale="92500" lnSpcReduction="10000"/>
          </a:bodyPr>
          <a:lstStyle/>
          <a:p>
            <a:pPr marL="395100" indent="-285750">
              <a:buFont typeface="Wingdings" panose="05000000000000000000" pitchFamily="2" charset="2"/>
              <a:buChar char="ü"/>
            </a:pPr>
            <a:r>
              <a:rPr lang="de-DE" dirty="0"/>
              <a:t>Webinare zu ausbildungsrelevanten Themen</a:t>
            </a:r>
          </a:p>
          <a:p>
            <a:pPr marL="395100" indent="-285750">
              <a:buFont typeface="Wingdings" panose="05000000000000000000" pitchFamily="2" charset="2"/>
              <a:buChar char="ü"/>
            </a:pPr>
            <a:r>
              <a:rPr lang="de-DE" dirty="0"/>
              <a:t>Monatlich</a:t>
            </a:r>
          </a:p>
          <a:p>
            <a:pPr marL="395100" indent="-285750">
              <a:buFont typeface="Wingdings" panose="05000000000000000000" pitchFamily="2" charset="2"/>
              <a:buChar char="ü"/>
            </a:pPr>
            <a:r>
              <a:rPr lang="de-DE" dirty="0"/>
              <a:t>Input durch IHK + anschießender Austausch untereinander</a:t>
            </a:r>
          </a:p>
          <a:p>
            <a:pPr marL="395100" indent="-285750">
              <a:buFont typeface="Wingdings" panose="05000000000000000000" pitchFamily="2" charset="2"/>
              <a:buChar char="ü"/>
            </a:pPr>
            <a:r>
              <a:rPr lang="de-DE" dirty="0"/>
              <a:t>Themenpool aus Ausbilderumfrage</a:t>
            </a:r>
          </a:p>
          <a:p>
            <a:pPr marL="395100" indent="-285750">
              <a:buFont typeface="Wingdings" panose="05000000000000000000" pitchFamily="2" charset="2"/>
              <a:buChar char="ü"/>
            </a:pPr>
            <a:r>
              <a:rPr lang="de-DE" sz="1800" dirty="0"/>
              <a:t>Über 9</a:t>
            </a:r>
            <a:r>
              <a:rPr lang="de-DE" dirty="0"/>
              <a:t>50</a:t>
            </a:r>
            <a:r>
              <a:rPr lang="de-DE" sz="1800" dirty="0"/>
              <a:t> Ausbilder/-innen haben bereits an einer Sprechstunde teilgenommen</a:t>
            </a:r>
          </a:p>
          <a:p>
            <a:pPr marL="395100" indent="-285750">
              <a:buFont typeface="Wingdings" panose="05000000000000000000" pitchFamily="2" charset="2"/>
              <a:buChar char="ü"/>
            </a:pPr>
            <a:endParaRPr lang="de-DE" sz="1800" dirty="0"/>
          </a:p>
          <a:p>
            <a:pPr marL="395100" indent="-285750">
              <a:buFont typeface="Wingdings" panose="05000000000000000000" pitchFamily="2" charset="2"/>
              <a:buChar char="ü"/>
            </a:pPr>
            <a:endParaRPr lang="de-DE" dirty="0"/>
          </a:p>
        </p:txBody>
      </p:sp>
      <p:pic>
        <p:nvPicPr>
          <p:cNvPr id="13" name="Bildplatzhalter 12" descr="Ein Bild, das Text, Wand, Person, drinnen enthält.&#10;&#10;Automatisch generierte Beschreibung">
            <a:extLst>
              <a:ext uri="{FF2B5EF4-FFF2-40B4-BE49-F238E27FC236}">
                <a16:creationId xmlns:a16="http://schemas.microsoft.com/office/drawing/2014/main" id="{E9B998F1-E583-5392-D7F1-5D35174BBE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>
            <a:fillRect/>
          </a:stretch>
        </p:blipFill>
        <p:spPr/>
      </p:pic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490144-2812-AAFD-3A07-8555E4E6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76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DBB9-586B-4866-B945-85AF0825CDEB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800" b="1" dirty="0"/>
              <a:t>Übersicht der kommenden Sprechstunden</a:t>
            </a:r>
            <a:endParaRPr lang="de-DE" b="1" dirty="0"/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AAA240E-6AD9-6090-3C2A-955B6DCE4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74741"/>
              </p:ext>
            </p:extLst>
          </p:nvPr>
        </p:nvGraphicFramePr>
        <p:xfrm>
          <a:off x="597273" y="1425166"/>
          <a:ext cx="7920880" cy="265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67">
                  <a:extLst>
                    <a:ext uri="{9D8B030D-6E8A-4147-A177-3AD203B41FA5}">
                      <a16:colId xmlns:a16="http://schemas.microsoft.com/office/drawing/2014/main" val="1379621961"/>
                    </a:ext>
                  </a:extLst>
                </a:gridCol>
                <a:gridCol w="6222413">
                  <a:extLst>
                    <a:ext uri="{9D8B030D-6E8A-4147-A177-3AD203B41FA5}">
                      <a16:colId xmlns:a16="http://schemas.microsoft.com/office/drawing/2014/main" val="2404089023"/>
                    </a:ext>
                  </a:extLst>
                </a:gridCol>
              </a:tblGrid>
              <a:tr h="509081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710078"/>
                  </a:ext>
                </a:extLst>
              </a:tr>
              <a:tr h="503051"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</a:rPr>
                        <a:t>27.03.2024</a:t>
                      </a:r>
                    </a:p>
                  </a:txBody>
                  <a:tcPr marL="114300" marR="1143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  <a:hlinkClick r:id="rId3" tooltip="externer Link"/>
                        </a:rPr>
                        <a:t>Azubis begeistern: Tipps und Tricks für eine erfolgreiche Ausbildung</a:t>
                      </a:r>
                      <a:endParaRPr lang="de-DE">
                        <a:effectLst/>
                      </a:endParaRPr>
                    </a:p>
                  </a:txBody>
                  <a:tcPr marL="114300" marR="114300" anchor="ctr"/>
                </a:tc>
                <a:extLst>
                  <a:ext uri="{0D108BD9-81ED-4DB2-BD59-A6C34878D82A}">
                    <a16:rowId xmlns:a16="http://schemas.microsoft.com/office/drawing/2014/main" val="3756099866"/>
                  </a:ext>
                </a:extLst>
              </a:tr>
              <a:tr h="503051"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</a:rPr>
                        <a:t>24.04.2024</a:t>
                      </a:r>
                    </a:p>
                  </a:txBody>
                  <a:tcPr marL="114300" marR="1143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  <a:hlinkClick r:id="rId4" tooltip="externer Link"/>
                        </a:rPr>
                        <a:t>Vorstellung der Einstiegsqualifizierung</a:t>
                      </a:r>
                      <a:endParaRPr lang="de-DE">
                        <a:effectLst/>
                      </a:endParaRPr>
                    </a:p>
                  </a:txBody>
                  <a:tcPr marL="114300" marR="114300" anchor="ctr"/>
                </a:tc>
                <a:extLst>
                  <a:ext uri="{0D108BD9-81ED-4DB2-BD59-A6C34878D82A}">
                    <a16:rowId xmlns:a16="http://schemas.microsoft.com/office/drawing/2014/main" val="515584684"/>
                  </a:ext>
                </a:extLst>
              </a:tr>
              <a:tr h="503051"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</a:rPr>
                        <a:t>29.05.2024</a:t>
                      </a:r>
                    </a:p>
                  </a:txBody>
                  <a:tcPr marL="114300" marR="1143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de-DE">
                          <a:effectLst/>
                          <a:hlinkClick r:id="rId5" tooltip="externer Link"/>
                        </a:rPr>
                        <a:t>Ausbildung weltweit – Auslandsaufenthalt in der Ausbildung</a:t>
                      </a:r>
                      <a:endParaRPr lang="de-DE">
                        <a:effectLst/>
                      </a:endParaRPr>
                    </a:p>
                  </a:txBody>
                  <a:tcPr marL="114300" marR="114300" anchor="ctr"/>
                </a:tc>
                <a:extLst>
                  <a:ext uri="{0D108BD9-81ED-4DB2-BD59-A6C34878D82A}">
                    <a16:rowId xmlns:a16="http://schemas.microsoft.com/office/drawing/2014/main" val="3886093729"/>
                  </a:ext>
                </a:extLst>
              </a:tr>
              <a:tr h="503051">
                <a:tc>
                  <a:txBody>
                    <a:bodyPr/>
                    <a:lstStyle/>
                    <a:p>
                      <a:pPr fontAlgn="ctr"/>
                      <a:r>
                        <a:rPr lang="de-DE" i="1" dirty="0">
                          <a:solidFill>
                            <a:srgbClr val="FF0000"/>
                          </a:solidFill>
                          <a:effectLst/>
                        </a:rPr>
                        <a:t>26.06.2024</a:t>
                      </a:r>
                    </a:p>
                  </a:txBody>
                  <a:tcPr marL="114300" marR="1143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de-DE" i="1" dirty="0">
                          <a:solidFill>
                            <a:srgbClr val="FF0000"/>
                          </a:solidFill>
                          <a:effectLst/>
                        </a:rPr>
                        <a:t>Geplant: Vorstellung der Bundesweiten Ausbildungskampagne</a:t>
                      </a:r>
                    </a:p>
                  </a:txBody>
                  <a:tcPr marL="114300" marR="114300" anchor="ctr"/>
                </a:tc>
                <a:extLst>
                  <a:ext uri="{0D108BD9-81ED-4DB2-BD59-A6C34878D82A}">
                    <a16:rowId xmlns:a16="http://schemas.microsoft.com/office/drawing/2014/main" val="264828304"/>
                  </a:ext>
                </a:extLst>
              </a:tr>
            </a:tbl>
          </a:graphicData>
        </a:graphic>
      </p:graphicFrame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11B4DB2-93EE-A582-F978-467878E8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00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21EF0D-8E22-763F-1B4F-61884355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751-6CFA-4CEA-91B6-4D3FCB71AC31}" type="datetime1">
              <a:rPr lang="de-DE" smtClean="0"/>
              <a:t>14.03.2024</a:t>
            </a:fld>
            <a:endParaRPr lang="de-DE"/>
          </a:p>
        </p:txBody>
      </p:sp>
      <p:pic>
        <p:nvPicPr>
          <p:cNvPr id="5" name="Grafik 5" descr="Ein Bild, das Person, Mann, Brille, drinnen enthält.&#10;&#10;Beschreibung automatisch generiert.">
            <a:extLst>
              <a:ext uri="{FF2B5EF4-FFF2-40B4-BE49-F238E27FC236}">
                <a16:creationId xmlns:a16="http://schemas.microsoft.com/office/drawing/2014/main" id="{F9E57C6C-2AF4-9F57-6967-F39D30BA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43758"/>
            <a:ext cx="5454161" cy="16651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D0A9FD-C77E-44BF-ADFC-890864CEB4B6}"/>
              </a:ext>
            </a:extLst>
          </p:cNvPr>
          <p:cNvSpPr txBox="1"/>
          <p:nvPr/>
        </p:nvSpPr>
        <p:spPr>
          <a:xfrm>
            <a:off x="771228" y="113159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solidFill>
                  <a:srgbClr val="009DD1"/>
                </a:solidFill>
                <a:latin typeface="Arial"/>
                <a:cs typeface="Arial"/>
              </a:rPr>
              <a:t>Neugierig?</a:t>
            </a:r>
          </a:p>
          <a:p>
            <a:r>
              <a:rPr lang="de-DE" sz="3200" b="1">
                <a:solidFill>
                  <a:srgbClr val="009DD1"/>
                </a:solidFill>
                <a:latin typeface="Arial"/>
                <a:cs typeface="Arial"/>
              </a:rPr>
              <a:t>Schauen Sie gerne vorbei!</a:t>
            </a:r>
            <a:r>
              <a:rPr lang="de-DE"/>
              <a:t> 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4FE120F-B9BF-5636-12AF-6816D170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5FB76A-CDD7-D369-434F-09A1B6090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935" y="1180305"/>
            <a:ext cx="1966130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04DB-6A69-4FA1-93D6-E0E2C59EC0BE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Ausbilderfrühstück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3543560D-1B08-702C-8A90-E82195FD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4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7DA-048B-47AA-8145-89553C5D4D25}" type="datetime1">
              <a:rPr lang="de-DE" smtClean="0"/>
              <a:t>14.03.2024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1E216D-2EC3-64F6-1866-256C412F8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Ablauf?</a:t>
            </a:r>
          </a:p>
        </p:txBody>
      </p:sp>
      <p:pic>
        <p:nvPicPr>
          <p:cNvPr id="11" name="Bildplatzhalter 10" descr="Ein Bild, das Text, drinnen, Person, Mann enthält.&#10;&#10;Automatisch generierte Beschreibung">
            <a:extLst>
              <a:ext uri="{FF2B5EF4-FFF2-40B4-BE49-F238E27FC236}">
                <a16:creationId xmlns:a16="http://schemas.microsoft.com/office/drawing/2014/main" id="{C097DA75-E0DB-DD0E-9839-149FF49499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19333"/>
          <a:stretch>
            <a:fillRect/>
          </a:stretch>
        </p:blipFill>
        <p:spPr>
          <a:xfrm>
            <a:off x="455018" y="1754930"/>
            <a:ext cx="440501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F0F2730-B3EB-D2E6-63D3-903E2F6BB4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76056" y="1755019"/>
            <a:ext cx="3536094" cy="288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9220" indent="0">
              <a:buNone/>
            </a:pPr>
            <a:r>
              <a:rPr lang="de-DE" sz="2400" b="1" dirty="0"/>
              <a:t>Ganz easy! </a:t>
            </a:r>
            <a:r>
              <a:rPr lang="de-DE" sz="2400" b="1" dirty="0">
                <a:sym typeface="Wingdings" panose="05000000000000000000" pitchFamily="2" charset="2"/>
              </a:rPr>
              <a:t></a:t>
            </a:r>
            <a:endParaRPr lang="de-DE" sz="2400" b="1" dirty="0"/>
          </a:p>
          <a:p>
            <a:pPr marL="109220" indent="0">
              <a:buNone/>
            </a:pPr>
            <a:endParaRPr lang="de-DE" dirty="0"/>
          </a:p>
          <a:p>
            <a:pPr marL="109220" indent="0">
              <a:buNone/>
            </a:pPr>
            <a:r>
              <a:rPr lang="de-DE" sz="1800" dirty="0">
                <a:latin typeface="Arial"/>
                <a:cs typeface="Arial"/>
              </a:rPr>
              <a:t>Die Ausbilderinnen und Ausbilder legen die Inhalte </a:t>
            </a:r>
          </a:p>
          <a:p>
            <a:pPr marL="109220" indent="0">
              <a:buNone/>
            </a:pPr>
            <a:r>
              <a:rPr lang="de-DE" sz="1800" dirty="0">
                <a:latin typeface="Arial"/>
                <a:cs typeface="Arial"/>
              </a:rPr>
              <a:t>selbst fest!</a:t>
            </a:r>
          </a:p>
          <a:p>
            <a:pPr marL="109220" indent="0">
              <a:buNone/>
            </a:pPr>
            <a:endParaRPr lang="de-DE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02BA102E-48F8-27ED-A715-CD648A5D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54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8C2E1C-45C0-7997-1036-0B2A433C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E8E1-2437-4907-8DD4-A6FBE153DD9D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AF64F-F534-ED80-860B-D598BFE17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Ausbilderfrühstück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237FF5E-BE3C-E731-0C58-90797749D2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1991F9D-8A04-AA6D-7ABA-3029E6CBA3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Wirtschaftsclub &amp; Zweigstelle</a:t>
            </a:r>
          </a:p>
          <a:p>
            <a:r>
              <a:rPr lang="de-DE" dirty="0"/>
              <a:t>Kaufmännisch und gewerblich</a:t>
            </a:r>
          </a:p>
          <a:p>
            <a:r>
              <a:rPr lang="de-DE" dirty="0"/>
              <a:t>Offene Tagesordnung</a:t>
            </a:r>
          </a:p>
          <a:p>
            <a:r>
              <a:rPr lang="de-DE" dirty="0"/>
              <a:t>Netzwerken &amp; Kontakte knüpfen</a:t>
            </a:r>
          </a:p>
          <a:p>
            <a:r>
              <a:rPr lang="de-DE" dirty="0"/>
              <a:t>2 Termine bereits online</a:t>
            </a:r>
          </a:p>
          <a:p>
            <a:r>
              <a:rPr lang="de-DE" dirty="0"/>
              <a:t>Positives Feedback seitens der Ausbilderinnen &amp; Ausbilder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22E459-7888-8986-7112-24669B7AB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543" y="1721229"/>
            <a:ext cx="4023909" cy="2913380"/>
          </a:xfrm>
          <a:prstGeom prst="rect">
            <a:avLst/>
          </a:prstGeom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41353AD4-1CF4-9532-5575-A1B40AC9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4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68FEC-33F2-4275-4362-249DFF76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DBEEBC-0AD7-5A12-E916-DEAF8021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1987-2FB3-4D1D-9816-8EE07D66A77B}" type="datetime1">
              <a:rPr lang="de-DE" smtClean="0"/>
              <a:t>14.03.2024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2EC714-1733-210D-7882-DEC295574BAA}"/>
              </a:ext>
            </a:extLst>
          </p:cNvPr>
          <p:cNvSpPr txBox="1"/>
          <p:nvPr/>
        </p:nvSpPr>
        <p:spPr>
          <a:xfrm>
            <a:off x="251520" y="91724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</a:rPr>
              <a:t>Interessiert? </a:t>
            </a:r>
          </a:p>
          <a:p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</a:rPr>
              <a:t>Freie Plätze noch vorhanden!</a:t>
            </a:r>
          </a:p>
          <a:p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</a:rPr>
              <a:t>Jetzt anmelden!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3643174-F6C6-B572-E949-25086ADA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pic>
        <p:nvPicPr>
          <p:cNvPr id="1026" name="Picture 2" descr="Netzwerkfrühstück Café Alltagsglück - UnternehmerinnenForum Neckar ...">
            <a:extLst>
              <a:ext uri="{FF2B5EF4-FFF2-40B4-BE49-F238E27FC236}">
                <a16:creationId xmlns:a16="http://schemas.microsoft.com/office/drawing/2014/main" id="{B4E6EB31-BC39-0C93-18CD-8F6EC86D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08" y="2740183"/>
            <a:ext cx="3049513" cy="2033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AA773ED-1CAB-62C2-05B6-FF8EDAC3F47C}"/>
              </a:ext>
            </a:extLst>
          </p:cNvPr>
          <p:cNvSpPr/>
          <p:nvPr/>
        </p:nvSpPr>
        <p:spPr>
          <a:xfrm>
            <a:off x="539552" y="3507854"/>
            <a:ext cx="2717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>
                <a:solidFill>
                  <a:srgbClr val="009DD1"/>
                </a:solidFill>
                <a:latin typeface="Arial"/>
                <a:cs typeface="Arial"/>
              </a:rPr>
              <a:t>meet</a:t>
            </a:r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</a:rPr>
              <a:t> &amp; </a:t>
            </a:r>
            <a:r>
              <a:rPr lang="de-DE" sz="3200" b="1" dirty="0" err="1">
                <a:solidFill>
                  <a:srgbClr val="009DD1"/>
                </a:solidFill>
                <a:latin typeface="Arial"/>
                <a:cs typeface="Arial"/>
              </a:rPr>
              <a:t>eat</a:t>
            </a:r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</a:rPr>
              <a:t> </a:t>
            </a:r>
            <a:r>
              <a:rPr lang="de-DE" sz="3200" b="1" dirty="0">
                <a:solidFill>
                  <a:srgbClr val="009DD1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de-DE" sz="3200" b="1" dirty="0">
              <a:solidFill>
                <a:srgbClr val="009DD1"/>
              </a:solidFill>
              <a:latin typeface="Arial"/>
              <a:cs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B3E6D50-0F24-D40F-EC97-BDD756E02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806310"/>
            <a:ext cx="204233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31B0-F6D3-5A33-5982-E3570A47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8D0530-F3F8-B39B-50C2-404E2FDB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24F-3091-41B3-B224-307B36E9E2FB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9A0259-06BE-1D9E-723F-81826B8CC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IV. </a:t>
            </a:r>
            <a:r>
              <a:rPr lang="de-DE" dirty="0" err="1"/>
              <a:t>Comming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!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31DD302-5678-527D-D2F0-2438EAE2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55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8966E-86E4-8C09-42F6-23C89201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B693C8-EE2C-1980-25A8-7A9EE636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BA686F-C85D-4E64-9DB1-3134ACBBF238}" type="datetime1">
              <a:rPr lang="de-DE" smtClean="0"/>
              <a:t>14.03.2024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8212A82-81B9-1155-85C0-7A9F7211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Claudia Balla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CDF5C3-2347-D5E8-1604-CD64D3B6A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Angebote der Ausbildungsberatung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1FFF4CA5-809B-CEA2-6721-CD313E6B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7" name="Textplatzhalter 7">
            <a:extLst>
              <a:ext uri="{FF2B5EF4-FFF2-40B4-BE49-F238E27FC236}">
                <a16:creationId xmlns:a16="http://schemas.microsoft.com/office/drawing/2014/main" id="{AD162F5F-D29E-BA24-8D43-735DBC1D0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002353"/>
              </p:ext>
            </p:extLst>
          </p:nvPr>
        </p:nvGraphicFramePr>
        <p:xfrm>
          <a:off x="456660" y="1741562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4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400050"/>
            <a:r>
              <a:rPr lang="de-DE" dirty="0"/>
              <a:t>Übersicht der Eintragungszahlen im Vergleich</a:t>
            </a:r>
          </a:p>
          <a:p>
            <a:pPr marL="400050"/>
            <a:r>
              <a:rPr lang="de-DE" dirty="0"/>
              <a:t>Vorstellung des Portals für Ausbilder</a:t>
            </a:r>
          </a:p>
          <a:p>
            <a:pPr marL="400050"/>
            <a:r>
              <a:rPr lang="de-DE" dirty="0"/>
              <a:t>Angebote der Ausbildungsberatung</a:t>
            </a:r>
          </a:p>
          <a:p>
            <a:pPr marL="400050"/>
            <a:r>
              <a:rPr lang="de-DE" dirty="0"/>
              <a:t> Ausblick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A7DC-B9C6-4439-8879-3B1E900D7776}" type="datetime1">
              <a:rPr lang="de-DE" smtClean="0"/>
              <a:t>14.03.2024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69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3D014-3D1F-FD99-9006-807F569E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A85AEF-2DDE-20E4-4480-BC743953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5263-E1D3-4601-ACB2-7438C6EC5832}" type="datetime1">
              <a:rPr lang="de-DE" smtClean="0"/>
              <a:t>14.03.2024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D03EFF-FEB9-79B3-AA13-0E7CF5E2F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Last, but not least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3DF445EF-33BC-3C75-981C-E5D09A5D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913" y="4760157"/>
            <a:ext cx="2895600" cy="273844"/>
          </a:xfrm>
        </p:spPr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79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1EA862-EC4F-ED10-1402-F3FC4C56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E9E2B7-3F46-490C-AB1E-7C3689E79902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EB9E50-031C-F38D-2EC7-2D6FBFD2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Claudia Balla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FECBAF-C5A5-64C0-C52D-E99FDD3A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Austausch gewünscht? Sehr gern! </a:t>
            </a:r>
            <a:r>
              <a:rPr lang="de-DE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4F9036-1650-7FA0-198B-88F94AEE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09" y="1741562"/>
            <a:ext cx="2912902" cy="2880320"/>
          </a:xfrm>
          <a:prstGeom prst="rect">
            <a:avLst/>
          </a:prstGeom>
          <a:noFill/>
        </p:spPr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498ECA36-5523-16C9-169E-04B09DB7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5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C018B-2A77-4B1D-7B07-E05168ED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0D1E9E-2962-5319-3823-D5F14571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F2DC-2A12-4339-B12D-1B892B3F9E89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01108D-9143-9F49-3772-EB84DE80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DD44B8-EF57-0318-67B9-B3787CD1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059582"/>
            <a:ext cx="8223250" cy="3384376"/>
          </a:xfrm>
        </p:spPr>
        <p:txBody>
          <a:bodyPr/>
          <a:lstStyle/>
          <a:p>
            <a:r>
              <a:rPr lang="de-DE" dirty="0"/>
              <a:t>I. Aktuelle Ausbildungszahlen in den IT-Berufen im Kammerbezirk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27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II. Ausbildungszahlen im Vergleich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35846"/>
              </p:ext>
            </p:extLst>
          </p:nvPr>
        </p:nvGraphicFramePr>
        <p:xfrm>
          <a:off x="5607050" y="3397069"/>
          <a:ext cx="2286000" cy="1162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1881455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18189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39818"/>
                    </a:ext>
                  </a:extLst>
                </a:gridCol>
              </a:tblGrid>
              <a:tr h="12197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0272"/>
                  </a:ext>
                </a:extLst>
              </a:tr>
              <a:tr h="254883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407504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6685"/>
                  </a:ext>
                </a:extLst>
              </a:tr>
              <a:tr h="1587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Differenz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+ 30,7%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202635"/>
                  </a:ext>
                </a:extLst>
              </a:tr>
            </a:tbl>
          </a:graphicData>
        </a:graphic>
      </p:graphicFrame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de-DE" dirty="0"/>
              <a:t>Claudia Balla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E9C275-FC68-A51B-8296-0DE521F6C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34655"/>
              </p:ext>
            </p:extLst>
          </p:nvPr>
        </p:nvGraphicFramePr>
        <p:xfrm>
          <a:off x="5607050" y="1637038"/>
          <a:ext cx="1892300" cy="156210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44169241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66428837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IT-System-Elektroniker:in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93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811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7998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305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9503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EF75894-DB5C-38A5-0924-350891958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97119"/>
              </p:ext>
            </p:extLst>
          </p:nvPr>
        </p:nvGraphicFramePr>
        <p:xfrm>
          <a:off x="450763" y="1672894"/>
          <a:ext cx="4178300" cy="128587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6494676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434315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75014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353784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5679783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Fachinformatiker:in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94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85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7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87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55967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480C613-2126-1401-C254-1B032D8C9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75075"/>
              </p:ext>
            </p:extLst>
          </p:nvPr>
        </p:nvGraphicFramePr>
        <p:xfrm>
          <a:off x="450762" y="3090587"/>
          <a:ext cx="1672966" cy="1562100"/>
        </p:xfrm>
        <a:graphic>
          <a:graphicData uri="http://schemas.openxmlformats.org/drawingml/2006/table">
            <a:tbl>
              <a:tblPr/>
              <a:tblGrid>
                <a:gridCol w="836483">
                  <a:extLst>
                    <a:ext uri="{9D8B030D-6E8A-4147-A177-3AD203B41FA5}">
                      <a16:colId xmlns:a16="http://schemas.microsoft.com/office/drawing/2014/main" val="3137289771"/>
                    </a:ext>
                  </a:extLst>
                </a:gridCol>
                <a:gridCol w="836483">
                  <a:extLst>
                    <a:ext uri="{9D8B030D-6E8A-4147-A177-3AD203B41FA5}">
                      <a16:colId xmlns:a16="http://schemas.microsoft.com/office/drawing/2014/main" val="3014796541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Kfl</a:t>
                      </a:r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Digitalisierungsmanagement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721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495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251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44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83217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724BC2E-954F-2029-FD6C-025073A9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06853"/>
              </p:ext>
            </p:extLst>
          </p:nvPr>
        </p:nvGraphicFramePr>
        <p:xfrm>
          <a:off x="2676438" y="3090587"/>
          <a:ext cx="1892300" cy="114300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15201683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3971015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Kfl. IT-System-Management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65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05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40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53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5276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ED47EC31-D527-D9A1-B559-44528D0FC32E}"/>
              </a:ext>
            </a:extLst>
          </p:cNvPr>
          <p:cNvSpPr txBox="1"/>
          <p:nvPr/>
        </p:nvSpPr>
        <p:spPr>
          <a:xfrm>
            <a:off x="2671146" y="4375238"/>
            <a:ext cx="204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</a:t>
            </a:r>
            <a:r>
              <a:rPr lang="de-DE" sz="1200" u="sng">
                <a:solidFill>
                  <a:schemeClr val="tx2">
                    <a:lumMod val="60000"/>
                    <a:lumOff val="40000"/>
                  </a:schemeClr>
                </a:solidFill>
              </a:rPr>
              <a:t>: 14.03.2024</a:t>
            </a:r>
            <a:endParaRPr lang="de-DE" sz="12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A62D79-088A-35BB-2E2F-0C5EEB23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BD5D-7D20-4D68-9120-989814DA8CD0}" type="datetime1">
              <a:rPr lang="de-DE" smtClean="0"/>
              <a:t>14.03.2024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DA854-D158-7D6B-5319-581BA18E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D847AA-2170-F9CA-67BA-E211157B6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II. Ausbildungszahlen im Vergleich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C3018A5-EDAD-8330-3569-EEA73B27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2FA48AC4-123D-DE13-2380-F5F624C4A04A}"/>
              </a:ext>
            </a:extLst>
          </p:cNvPr>
          <p:cNvGraphicFramePr>
            <a:graphicFrameLocks noGrp="1"/>
          </p:cNvGraphicFramePr>
          <p:nvPr/>
        </p:nvGraphicFramePr>
        <p:xfrm>
          <a:off x="5607050" y="3397069"/>
          <a:ext cx="2286000" cy="1162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1881455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318189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39818"/>
                    </a:ext>
                  </a:extLst>
                </a:gridCol>
              </a:tblGrid>
              <a:tr h="12197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0272"/>
                  </a:ext>
                </a:extLst>
              </a:tr>
              <a:tr h="254883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9407504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6685"/>
                  </a:ext>
                </a:extLst>
              </a:tr>
              <a:tr h="1587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Differenz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+ 30,7%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202635"/>
                  </a:ext>
                </a:extLst>
              </a:tr>
            </a:tbl>
          </a:graphicData>
        </a:graphic>
      </p:graphicFrame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BA0E06EB-C321-250B-46CA-162888F0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de-DE" dirty="0"/>
              <a:t>Claudia Balla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D392ECC-34A9-9CC1-3CB5-CDCE9F6EEDCF}"/>
              </a:ext>
            </a:extLst>
          </p:cNvPr>
          <p:cNvGraphicFramePr>
            <a:graphicFrameLocks noGrp="1"/>
          </p:cNvGraphicFramePr>
          <p:nvPr/>
        </p:nvGraphicFramePr>
        <p:xfrm>
          <a:off x="5607050" y="1637038"/>
          <a:ext cx="1892300" cy="156210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44169241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66428837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IT-System-Elektroniker:in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93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811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7998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305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9503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8C1840F-3ADF-AEA5-311F-460E56E34A04}"/>
              </a:ext>
            </a:extLst>
          </p:cNvPr>
          <p:cNvGraphicFramePr>
            <a:graphicFrameLocks noGrp="1"/>
          </p:cNvGraphicFramePr>
          <p:nvPr/>
        </p:nvGraphicFramePr>
        <p:xfrm>
          <a:off x="450763" y="1672894"/>
          <a:ext cx="4178300" cy="128587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6494676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434315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75014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353784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5679783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Fachinformatiker:in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94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85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7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87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55967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F470F91-7A03-6916-C338-6B2FCFBC530C}"/>
              </a:ext>
            </a:extLst>
          </p:cNvPr>
          <p:cNvGraphicFramePr>
            <a:graphicFrameLocks noGrp="1"/>
          </p:cNvGraphicFramePr>
          <p:nvPr/>
        </p:nvGraphicFramePr>
        <p:xfrm>
          <a:off x="450762" y="3090587"/>
          <a:ext cx="1672966" cy="1562100"/>
        </p:xfrm>
        <a:graphic>
          <a:graphicData uri="http://schemas.openxmlformats.org/drawingml/2006/table">
            <a:tbl>
              <a:tblPr/>
              <a:tblGrid>
                <a:gridCol w="836483">
                  <a:extLst>
                    <a:ext uri="{9D8B030D-6E8A-4147-A177-3AD203B41FA5}">
                      <a16:colId xmlns:a16="http://schemas.microsoft.com/office/drawing/2014/main" val="3137289771"/>
                    </a:ext>
                  </a:extLst>
                </a:gridCol>
                <a:gridCol w="836483">
                  <a:extLst>
                    <a:ext uri="{9D8B030D-6E8A-4147-A177-3AD203B41FA5}">
                      <a16:colId xmlns:a16="http://schemas.microsoft.com/office/drawing/2014/main" val="3014796541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Kfl</a:t>
                      </a:r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Digitalisierungsmanagement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721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495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251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44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83217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904A082-D4A6-F338-B945-C0576D4EF1A0}"/>
              </a:ext>
            </a:extLst>
          </p:cNvPr>
          <p:cNvGraphicFramePr>
            <a:graphicFrameLocks noGrp="1"/>
          </p:cNvGraphicFramePr>
          <p:nvPr/>
        </p:nvGraphicFramePr>
        <p:xfrm>
          <a:off x="2676438" y="3090587"/>
          <a:ext cx="1892300" cy="114300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15201683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3971015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Kfl. IT-System-Management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65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05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40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53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Externe Zulassungen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5276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60B4E650-53A6-233C-41F5-63FC738F2AFA}"/>
              </a:ext>
            </a:extLst>
          </p:cNvPr>
          <p:cNvSpPr txBox="1"/>
          <p:nvPr/>
        </p:nvSpPr>
        <p:spPr>
          <a:xfrm>
            <a:off x="2671146" y="4375238"/>
            <a:ext cx="204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Stand: 14.03.2024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4AA3E6-830A-1A55-BD32-74A5E637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BD5D-7D20-4D68-9120-989814DA8CD0}" type="datetime1">
              <a:rPr lang="de-DE" smtClean="0"/>
              <a:t>14.03.2024</a:t>
            </a:fld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C961CE-D854-2771-DE95-F0440D1A51E0}"/>
              </a:ext>
            </a:extLst>
          </p:cNvPr>
          <p:cNvSpPr/>
          <p:nvPr/>
        </p:nvSpPr>
        <p:spPr>
          <a:xfrm>
            <a:off x="5248579" y="4077775"/>
            <a:ext cx="3384376" cy="755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54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A52F-1634-4A60-B84E-8D1961F44949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61962" y="1059582"/>
            <a:ext cx="8223250" cy="3384376"/>
          </a:xfrm>
        </p:spPr>
        <p:txBody>
          <a:bodyPr/>
          <a:lstStyle/>
          <a:p>
            <a:pPr marL="571500" indent="-571500">
              <a:buAutoNum type="romanUcPeriod"/>
            </a:pPr>
            <a:endParaRPr lang="de-DE" dirty="0"/>
          </a:p>
          <a:p>
            <a:br>
              <a:rPr lang="de-DE" dirty="0"/>
            </a:br>
            <a:r>
              <a:rPr lang="de-DE" dirty="0"/>
              <a:t>II. </a:t>
            </a:r>
            <a:r>
              <a:rPr lang="de-DE" dirty="0" err="1"/>
              <a:t>Leando</a:t>
            </a:r>
            <a:r>
              <a:rPr lang="de-DE" dirty="0"/>
              <a:t>: </a:t>
            </a:r>
            <a:br>
              <a:rPr lang="de-DE" dirty="0"/>
            </a:br>
            <a:r>
              <a:rPr lang="de-DE" sz="2800" dirty="0"/>
              <a:t>Das neue Portal für Ausbildungspersonal</a:t>
            </a:r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0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368A-5CF7-6E0A-57DC-08BA0115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0459B-71DA-8B79-062B-A5A7967C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A080-E80F-4BB6-BFC3-81203D400A04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34D974-6386-4264-06C4-9D11C502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67E11D-BCD0-1BD8-8855-38314C3BF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Portal für Ausbildungs- und Prüfungspersonal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24E5BB-C938-AE13-4574-75A5FF0B7B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b="0" dirty="0">
                <a:effectLst/>
              </a:rPr>
              <a:t>Start des Portals: 20. November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Zielgruppe: Ausbilder/-innen &amp; Prüfer/-innen</a:t>
            </a:r>
            <a:endParaRPr lang="de-DE" b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>
                <a:effectLst/>
              </a:rPr>
              <a:t>Entwickelt durch Bundesinstitut für Berufsbildung (BIBB) im Auftrag des Bundesministeriums für Bildung und Forschung (BMBF)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Aus der Praxis für die Praxis: </a:t>
            </a:r>
            <a:r>
              <a:rPr lang="de-DE" b="0" dirty="0">
                <a:effectLst/>
              </a:rPr>
              <a:t>In Zusammenarbeit mit Ausbildern und Prüfern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hlinkClick r:id="rId2"/>
              </a:rPr>
              <a:t>https://leando.de/</a:t>
            </a:r>
            <a:r>
              <a:rPr lang="de-DE" dirty="0"/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9815BF3-D8EA-B0B9-25AF-8EC4C435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290EFC-0ABD-C6E9-6FE1-B92ADD3F2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39"/>
          <a:stretch/>
        </p:blipFill>
        <p:spPr>
          <a:xfrm>
            <a:off x="5068248" y="3645727"/>
            <a:ext cx="364134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FF0E-594B-8B36-F574-26B370E23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EF8CFA-EA1F-5BCC-2D1E-25E2B5FD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C5979E4-C416-4FEC-8120-EF7B0752FF2D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5EEBC1-91A1-44C3-AA94-C7C1A712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Claudia Balla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13942A-4C89-6005-29D6-64C998ED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</p:spPr>
        <p:txBody>
          <a:bodyPr anchor="t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Leando bietet: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DA51E128-472F-876C-DAD3-17DDAD18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64204"/>
            <a:ext cx="6343700" cy="58238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Textplatzhalter 5">
            <a:extLst>
              <a:ext uri="{FF2B5EF4-FFF2-40B4-BE49-F238E27FC236}">
                <a16:creationId xmlns:a16="http://schemas.microsoft.com/office/drawing/2014/main" id="{13944379-BF83-91DC-12B4-E1063CC7D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723401"/>
              </p:ext>
            </p:extLst>
          </p:nvPr>
        </p:nvGraphicFramePr>
        <p:xfrm>
          <a:off x="204538" y="1565003"/>
          <a:ext cx="8506748" cy="320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75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00F4-B922-BA31-832A-EE5F43B7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35A14C-FF99-6996-9A36-3520C4D0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23C9-3AD4-49FB-9778-6CC39BD29723}" type="datetime1">
              <a:rPr lang="de-DE" smtClean="0"/>
              <a:t>14.03.2024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27259D-31D1-704A-D39F-3D6217CD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Claudia Balla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46D140-7226-D583-8FDF-75C704AB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059582"/>
            <a:ext cx="8223250" cy="3384376"/>
          </a:xfrm>
        </p:spPr>
        <p:txBody>
          <a:bodyPr/>
          <a:lstStyle/>
          <a:p>
            <a:r>
              <a:rPr lang="de-DE" dirty="0"/>
              <a:t>III. Angebote der Ausbildungsberatung</a:t>
            </a:r>
          </a:p>
        </p:txBody>
      </p:sp>
    </p:spTree>
    <p:extLst>
      <p:ext uri="{BB962C8B-B14F-4D97-AF65-F5344CB8AC3E}">
        <p14:creationId xmlns:p14="http://schemas.microsoft.com/office/powerpoint/2010/main" val="2162649037"/>
      </p:ext>
    </p:extLst>
  </p:cSld>
  <p:clrMapOvr>
    <a:masterClrMapping/>
  </p:clrMapOvr>
</p:sld>
</file>

<file path=ppt/theme/theme1.xml><?xml version="1.0" encoding="utf-8"?>
<a:theme xmlns:a="http://schemas.openxmlformats.org/drawingml/2006/main" name="IHK Master_16x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äsentation_Vorlage aktualisiert_FG.pptx" id="{6B9F2397-FB18-425E-946B-CD15E4C4F47C}" vid="{534BBEB4-08AA-4D5A-A4BD-438DEBCAFC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557</Words>
  <Application>Microsoft Office PowerPoint</Application>
  <PresentationFormat>Bildschirmpräsentation (16:9)</PresentationFormat>
  <Paragraphs>237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IHK Master_16x9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Übersicht der kommenden Sprechstunden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Tarim, Harun</dc:creator>
  <cp:lastModifiedBy>Balla, Claudia</cp:lastModifiedBy>
  <cp:revision>14</cp:revision>
  <cp:lastPrinted>2024-03-14T06:03:56Z</cp:lastPrinted>
  <dcterms:created xsi:type="dcterms:W3CDTF">2023-03-22T16:35:51Z</dcterms:created>
  <dcterms:modified xsi:type="dcterms:W3CDTF">2024-03-14T07:00:24Z</dcterms:modified>
</cp:coreProperties>
</file>